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6" r:id="rId2"/>
    <p:sldId id="263" r:id="rId3"/>
    <p:sldId id="265" r:id="rId4"/>
    <p:sldId id="271" r:id="rId5"/>
    <p:sldId id="300" r:id="rId6"/>
    <p:sldId id="273" r:id="rId7"/>
    <p:sldId id="298" r:id="rId8"/>
    <p:sldId id="275" r:id="rId9"/>
    <p:sldId id="297" r:id="rId10"/>
    <p:sldId id="299" r:id="rId11"/>
    <p:sldId id="301" r:id="rId12"/>
    <p:sldId id="277" r:id="rId13"/>
    <p:sldId id="292" r:id="rId14"/>
    <p:sldId id="285" r:id="rId15"/>
    <p:sldId id="296" r:id="rId16"/>
  </p:sldIdLst>
  <p:sldSz cx="9144000" cy="6858000" type="screen4x3"/>
  <p:notesSz cx="7099300" cy="10234613"/>
  <p:defaultTextStyle>
    <a:defPPr>
      <a:defRPr lang="en-US"/>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ott Miller" initials="" lastIdx="4" clrIdx="0"/>
  <p:cmAuthor id="1" name="MHIA"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C0C0C0"/>
    <a:srgbClr val="CCFFFF"/>
    <a:srgbClr val="FFFFFF"/>
    <a:srgbClr val="FF0000"/>
    <a:srgbClr val="66CCFF"/>
    <a:srgbClr val="FFFF00"/>
    <a:srgbClr val="F3F31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27" autoAdjust="0"/>
    <p:restoredTop sz="71289" autoAdjust="0"/>
  </p:normalViewPr>
  <p:slideViewPr>
    <p:cSldViewPr>
      <p:cViewPr varScale="1">
        <p:scale>
          <a:sx n="106" d="100"/>
          <a:sy n="106" d="100"/>
        </p:scale>
        <p:origin x="-8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l" defTabSz="990600">
              <a:defRPr sz="1300"/>
            </a:lvl1pPr>
          </a:lstStyle>
          <a:p>
            <a:pPr>
              <a:defRPr/>
            </a:pPr>
            <a:endParaRPr lang="en-US" altLang="ja-JP"/>
          </a:p>
        </p:txBody>
      </p:sp>
      <p:sp>
        <p:nvSpPr>
          <p:cNvPr id="7577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vl1pPr>
          </a:lstStyle>
          <a:p>
            <a:pPr>
              <a:defRPr/>
            </a:pPr>
            <a:fld id="{8D4010C9-A351-4237-A6C4-086F8D18EF1F}" type="datetimeFigureOut">
              <a:rPr lang="ja-JP" altLang="en-US"/>
              <a:pPr>
                <a:defRPr/>
              </a:pPr>
              <a:t>2013/8/14</a:t>
            </a:fld>
            <a:endParaRPr lang="en-US" altLang="ja-JP"/>
          </a:p>
        </p:txBody>
      </p:sp>
      <p:sp>
        <p:nvSpPr>
          <p:cNvPr id="7578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l" defTabSz="990600">
              <a:defRPr sz="1300"/>
            </a:lvl1pPr>
          </a:lstStyle>
          <a:p>
            <a:pPr>
              <a:defRPr/>
            </a:pPr>
            <a:endParaRPr lang="en-US" altLang="ja-JP"/>
          </a:p>
        </p:txBody>
      </p:sp>
      <p:sp>
        <p:nvSpPr>
          <p:cNvPr id="7578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DD1128F3-B650-4753-A5EE-3A6F2A935DD4}"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l" defTabSz="990600">
              <a:defRPr kumimoji="0" sz="1300">
                <a:latin typeface="Calibri" pitchFamily="34" charset="0"/>
              </a:defRPr>
            </a:lvl1pPr>
          </a:lstStyle>
          <a:p>
            <a:pPr>
              <a:defRPr/>
            </a:pPr>
            <a:endParaRPr lang="en-US" altLang="ja-JP"/>
          </a:p>
        </p:txBody>
      </p:sp>
      <p:sp>
        <p:nvSpPr>
          <p:cNvPr id="3" name="Date Placeholder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kumimoji="0" sz="1300">
                <a:latin typeface="Calibri" pitchFamily="34" charset="0"/>
              </a:defRPr>
            </a:lvl1pPr>
          </a:lstStyle>
          <a:p>
            <a:pPr>
              <a:defRPr/>
            </a:pPr>
            <a:fld id="{31BB14CB-C622-449D-8DF7-E0F1FF76D6DB}" type="datetimeFigureOut">
              <a:rPr lang="en-US" altLang="ja-JP"/>
              <a:pPr>
                <a:defRPr/>
              </a:pPr>
              <a:t>8/14/2013</a:t>
            </a:fld>
            <a:endParaRPr lang="en-US" altLang="ja-JP"/>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l" defTabSz="990600">
              <a:defRPr kumimoji="0" sz="1300">
                <a:latin typeface="Calibri" pitchFamily="34" charset="0"/>
              </a:defRPr>
            </a:lvl1pPr>
          </a:lstStyle>
          <a:p>
            <a:pPr>
              <a:defRPr/>
            </a:pPr>
            <a:endParaRPr lang="en-US" altLang="ja-JP"/>
          </a:p>
        </p:txBody>
      </p:sp>
      <p:sp>
        <p:nvSpPr>
          <p:cNvPr id="7" name="Slide Number Placehold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kumimoji="0" sz="1300">
                <a:latin typeface="Calibri" pitchFamily="34" charset="0"/>
              </a:defRPr>
            </a:lvl1pPr>
          </a:lstStyle>
          <a:p>
            <a:pPr>
              <a:defRPr/>
            </a:pPr>
            <a:fld id="{D733F47E-FFAC-4A64-BF82-D48BEC6BCE16}"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TextEdit="1"/>
          </p:cNvSpPr>
          <p:nvPr>
            <p:ph type="sldImg"/>
          </p:nvPr>
        </p:nvSpPr>
        <p:spPr bwMode="auto">
          <a:noFill/>
          <a:ln>
            <a:solidFill>
              <a:srgbClr val="000000"/>
            </a:solidFill>
            <a:miter lim="800000"/>
            <a:headEnd/>
            <a:tailEnd/>
          </a:ln>
        </p:spPr>
      </p:sp>
      <p:sp>
        <p:nvSpPr>
          <p:cNvPr id="11266" name="Rectangle 3"/>
          <p:cNvSpPr>
            <a:spLocks noGrp="1"/>
          </p:cNvSpPr>
          <p:nvPr>
            <p:ph type="body" idx="1"/>
          </p:nvPr>
        </p:nvSpPr>
        <p:spPr>
          <a:noFill/>
          <a:ln/>
        </p:spPr>
        <p:txBody>
          <a:bodyPr/>
          <a:lstStyle/>
          <a:p>
            <a:r>
              <a:rPr lang="en-US" altLang="ja-JP" smtClean="0"/>
              <a:t>Today, I’d like to talk about our WSD (Wastewater Spray Dryer) technology for Zero Liquid Discharge. </a:t>
            </a:r>
          </a:p>
          <a:p>
            <a:r>
              <a:rPr lang="en-US" altLang="ja-JP" smtClean="0"/>
              <a:t>As you know EPA proposed revisions of the effluent limitations guidelines and standards on 19</a:t>
            </a:r>
            <a:r>
              <a:rPr lang="en-US" altLang="ja-JP" baseline="30000" smtClean="0"/>
              <a:t>th</a:t>
            </a:r>
            <a:r>
              <a:rPr lang="en-US" altLang="ja-JP" smtClean="0"/>
              <a:t> April this year.</a:t>
            </a:r>
          </a:p>
          <a:p>
            <a:r>
              <a:rPr lang="en-US" altLang="ja-JP" smtClean="0"/>
              <a:t>The effluent guide line says the pollutants of mercury, arsenic, selenium and nitrogen discharged from FGD needs to be treated to stringent level.</a:t>
            </a:r>
          </a:p>
          <a:p>
            <a:r>
              <a:rPr lang="en-US" altLang="ja-JP" smtClean="0"/>
              <a:t>This revised guideline would drive requirement of ZLD technologies to meet this stringent limitation.</a:t>
            </a:r>
          </a:p>
          <a:p>
            <a:r>
              <a:rPr lang="en-US" altLang="ja-JP" smtClean="0"/>
              <a:t>I believe our WSD technology would be one of your options to meet the effluent limitations guidelines.</a:t>
            </a:r>
          </a:p>
          <a:p>
            <a:r>
              <a:rPr lang="en-US" altLang="ja-JP" smtClean="0"/>
              <a:t>Let’s move on to the next slide for our Advatech’s ZLD offerings.</a:t>
            </a:r>
          </a:p>
          <a:p>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p:spPr>
      </p:sp>
      <p:sp>
        <p:nvSpPr>
          <p:cNvPr id="45059" name="Rectangle 3"/>
          <p:cNvSpPr>
            <a:spLocks noGrp="1"/>
          </p:cNvSpPr>
          <p:nvPr>
            <p:ph type="body" idx="1"/>
          </p:nvPr>
        </p:nvSpPr>
        <p:spPr>
          <a:noFill/>
          <a:ln/>
        </p:spPr>
        <p:txBody>
          <a:bodyPr/>
          <a:lstStyle/>
          <a:p>
            <a:r>
              <a:rPr lang="en-US" altLang="ja-JP" smtClean="0"/>
              <a:t>Here is the typical simulation result movie for droplet tracing. We can understand sprayed liquid can be evaporated in the WSD tower.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p:spPr>
      </p:sp>
      <p:sp>
        <p:nvSpPr>
          <p:cNvPr id="46083" name="Rectangle 3"/>
          <p:cNvSpPr>
            <a:spLocks noGrp="1"/>
          </p:cNvSpPr>
          <p:nvPr>
            <p:ph type="body" idx="1"/>
          </p:nvPr>
        </p:nvSpPr>
        <p:spPr>
          <a:noFill/>
          <a:ln/>
        </p:spPr>
        <p:txBody>
          <a:bodyPr/>
          <a:lstStyle/>
          <a:p>
            <a:r>
              <a:rPr lang="en-US" altLang="ja-JP" smtClean="0"/>
              <a:t>By pilot testing and CFD simulation with evaporation modeling, questions could cleared up for the WSD technology.</a:t>
            </a:r>
          </a:p>
          <a:p>
            <a:r>
              <a:rPr lang="en-US" altLang="ja-JP" smtClean="0"/>
              <a:t>Gas temperature, moisture content profiles in pilot testing could agree with CFD model so evaporation model in the CFD could simulate evaporation process. The chlorides in the FGD wastewater form a filterable particulate.</a:t>
            </a:r>
          </a:p>
          <a:p>
            <a:r>
              <a:rPr lang="en-US" altLang="ja-JP" smtClean="0"/>
              <a:t>Since dried salt generated with rage of fly ash particle size, the dried salts should be easily captured by existing particulate control device.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a:noFill/>
          <a:ln/>
        </p:spPr>
        <p:txBody>
          <a:bodyPr/>
          <a:lstStyle/>
          <a:p>
            <a:r>
              <a:rPr lang="en-US" altLang="ja-JP" smtClean="0"/>
              <a:t>Now we can apply CFD model for commercial WSD design.</a:t>
            </a:r>
          </a:p>
          <a:p>
            <a:r>
              <a:rPr lang="en-US" altLang="ja-JP" smtClean="0"/>
              <a:t>Left side is for the small capacity WSD for lower chloride coal application and two fluid nozzle is applied.</a:t>
            </a:r>
          </a:p>
          <a:p>
            <a:r>
              <a:rPr lang="en-US" altLang="ja-JP" smtClean="0"/>
              <a:t>Right side shows larger scale WSD for high chloride coal application and rotary atomizer is used for the fine liquid spray.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a:noFill/>
          <a:ln/>
        </p:spPr>
        <p:txBody>
          <a:bodyPr/>
          <a:lstStyle/>
          <a:p>
            <a:r>
              <a:rPr lang="en-US" altLang="ja-JP" smtClean="0"/>
              <a:t>Let’s move on the comparison of WSD to traditional wastewater treatment.</a:t>
            </a:r>
          </a:p>
          <a:p>
            <a:r>
              <a:rPr lang="en-US" altLang="ja-JP" smtClean="0"/>
              <a:t>WSD is the most simple and small foot print than the others.</a:t>
            </a:r>
          </a:p>
          <a:p>
            <a:r>
              <a:rPr lang="en-US" altLang="ja-JP" smtClean="0"/>
              <a:t>Dried salts can be collected by the existing control particulate control device.</a:t>
            </a:r>
          </a:p>
          <a:p>
            <a:r>
              <a:rPr lang="en-US" altLang="ja-JP" smtClean="0"/>
              <a:t>WSD has a low capital and operating cost than the others. </a:t>
            </a:r>
          </a:p>
          <a:p>
            <a:r>
              <a:rPr lang="en-US" altLang="ja-JP" smtClean="0"/>
              <a:t>Since dryer is applied bypassing from main process line, WSD does not need to operate continuously and fully isolatable for easy maintenance.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a:noFill/>
          <a:ln/>
        </p:spPr>
        <p:txBody>
          <a:bodyPr/>
          <a:lstStyle/>
          <a:p>
            <a:r>
              <a:rPr lang="en-US" altLang="ja-JP" smtClean="0"/>
              <a:t>I’m ending my presentation, this is the summary for the WSD system.</a:t>
            </a:r>
          </a:p>
          <a:p>
            <a:r>
              <a:rPr lang="en-US" altLang="ja-JP" smtClean="0"/>
              <a:t>Patented WSD technology has been developed based on years of experience in the design and operation of WES and Flue Gas Cooler and validated through pilot testing and CFD modeling.</a:t>
            </a:r>
          </a:p>
          <a:p>
            <a:endParaRPr lang="en-US" altLang="ja-JP" smtClean="0"/>
          </a:p>
          <a:p>
            <a:r>
              <a:rPr lang="en-US" altLang="ja-JP" smtClean="0"/>
              <a:t>Due to its simplicity, the WSD is one of the most economically attractive ZLD options.</a:t>
            </a:r>
          </a:p>
          <a:p>
            <a:r>
              <a:rPr lang="en-US" altLang="ja-JP" smtClean="0"/>
              <a:t>WSD is approximately one tenth the cost of traditional WWT, can uses waste heat to evaporate the wastewater stream, and salt particles are collected in the existing particulate control device so a new waste stream is not generated. </a:t>
            </a:r>
          </a:p>
          <a:p>
            <a:endParaRPr lang="en-US" altLang="ja-JP" smtClean="0"/>
          </a:p>
          <a:p>
            <a:r>
              <a:rPr lang="en-US" altLang="ja-JP" smtClean="0"/>
              <a:t>WSD can be applied for wide range of wastewater and even be used reduce the amount of wastewater that goes to a more traditional wastewater treatment process.</a:t>
            </a:r>
          </a:p>
          <a:p>
            <a:endParaRPr lang="en-US" altLang="ja-JP" smtClean="0"/>
          </a:p>
          <a:p>
            <a:r>
              <a:rPr lang="en-US" altLang="ja-JP" smtClean="0"/>
              <a:t>Thus we believe WSD is the most attractive option for eliminate all pollutants for stringent effluent limitations.</a:t>
            </a:r>
          </a:p>
          <a:p>
            <a:endParaRPr lang="en-US" altLang="ja-JP" smtClean="0"/>
          </a:p>
          <a:p>
            <a:r>
              <a:rPr lang="en-US" altLang="ja-JP" smtClean="0"/>
              <a:t>For more information, please visit www.AdvatechLLC.com</a:t>
            </a:r>
          </a:p>
          <a:p>
            <a:endParaRPr lang="en-US" altLang="ja-JP" smtClean="0"/>
          </a:p>
          <a:p>
            <a:r>
              <a:rPr lang="en-US" altLang="ja-JP" smtClean="0"/>
              <a:t>Thank you for your attention.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a:noFill/>
          <a:ln/>
        </p:spPr>
        <p:txBody>
          <a:bodyPr/>
          <a:lstStyle/>
          <a:p>
            <a:r>
              <a:rPr lang="en-US" altLang="ja-JP" smtClean="0"/>
              <a:t>Thank you for your attention.</a:t>
            </a:r>
          </a:p>
          <a:p>
            <a:r>
              <a:rPr lang="en-US" altLang="ja-JP" smtClean="0"/>
              <a:t>Do you have any questions ?</a:t>
            </a:r>
          </a:p>
          <a:p>
            <a:endParaRPr lang="en-US"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100507" tIns="50253" rIns="100507" bIns="50253" anchor="b"/>
          <a:lstStyle/>
          <a:p>
            <a:pPr algn="r" defTabSz="1003300"/>
            <a:fld id="{159D34CA-8260-487D-BE6C-DEC1AC9A6881}" type="slidenum">
              <a:rPr kumimoji="0" lang="ja-JP" altLang="en-US" sz="1400">
                <a:latin typeface="Calibri" pitchFamily="34" charset="0"/>
              </a:rPr>
              <a:pPr algn="r" defTabSz="1003300"/>
              <a:t>2</a:t>
            </a:fld>
            <a:endParaRPr kumimoji="0" lang="en-US" altLang="ja-JP" sz="1400">
              <a:latin typeface="Calibri" pitchFamily="34" charset="0"/>
            </a:endParaRPr>
          </a:p>
        </p:txBody>
      </p:sp>
      <p:sp>
        <p:nvSpPr>
          <p:cNvPr id="13314"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100457" tIns="50227" rIns="100457" bIns="50227" anchor="b"/>
          <a:lstStyle/>
          <a:p>
            <a:pPr algn="r" defTabSz="1025525"/>
            <a:fld id="{9F567E76-5705-4465-B5EE-1FDC6A5539D5}" type="slidenum">
              <a:rPr kumimoji="0" lang="ja-JP" altLang="en-US" sz="1400">
                <a:solidFill>
                  <a:srgbClr val="000000"/>
                </a:solidFill>
                <a:latin typeface="Times New Roman" pitchFamily="18" charset="0"/>
              </a:rPr>
              <a:pPr algn="r" defTabSz="1025525"/>
              <a:t>2</a:t>
            </a:fld>
            <a:endParaRPr kumimoji="0" lang="en-US" altLang="ja-JP" sz="1400">
              <a:solidFill>
                <a:srgbClr val="000000"/>
              </a:solidFill>
              <a:latin typeface="Times New Roman" pitchFamily="18" charset="0"/>
            </a:endParaRPr>
          </a:p>
        </p:txBody>
      </p:sp>
      <p:sp>
        <p:nvSpPr>
          <p:cNvPr id="13315" name="Rectangle 7"/>
          <p:cNvSpPr txBox="1">
            <a:spLocks noGrp="1" noChangeArrowheads="1"/>
          </p:cNvSpPr>
          <p:nvPr/>
        </p:nvSpPr>
        <p:spPr bwMode="auto">
          <a:xfrm>
            <a:off x="4021138" y="9723438"/>
            <a:ext cx="3076575" cy="509587"/>
          </a:xfrm>
          <a:prstGeom prst="rect">
            <a:avLst/>
          </a:prstGeom>
          <a:noFill/>
          <a:ln w="9525">
            <a:noFill/>
            <a:miter lim="800000"/>
            <a:headEnd/>
            <a:tailEnd/>
          </a:ln>
        </p:spPr>
        <p:txBody>
          <a:bodyPr lIns="100446" tIns="50224" rIns="100446" bIns="50224" anchor="b"/>
          <a:lstStyle/>
          <a:p>
            <a:pPr algn="r" defTabSz="1057275"/>
            <a:fld id="{95002770-6AD6-4939-B83F-ADC573F73787}" type="slidenum">
              <a:rPr kumimoji="0" lang="ja-JP" altLang="en-US" sz="1400">
                <a:solidFill>
                  <a:srgbClr val="000000"/>
                </a:solidFill>
                <a:latin typeface="Times New Roman" pitchFamily="18" charset="0"/>
              </a:rPr>
              <a:pPr algn="r" defTabSz="1057275"/>
              <a:t>2</a:t>
            </a:fld>
            <a:endParaRPr kumimoji="0" lang="en-US" altLang="ja-JP" sz="1400">
              <a:solidFill>
                <a:srgbClr val="000000"/>
              </a:solidFill>
              <a:latin typeface="Times New Roman" pitchFamily="18" charset="0"/>
            </a:endParaRPr>
          </a:p>
        </p:txBody>
      </p:sp>
      <p:sp>
        <p:nvSpPr>
          <p:cNvPr id="13316" name="Rectangle 2"/>
          <p:cNvSpPr>
            <a:spLocks noGrp="1" noRot="1" noChangeAspect="1" noChangeArrowheads="1" noTextEdit="1"/>
          </p:cNvSpPr>
          <p:nvPr>
            <p:ph type="sldImg"/>
          </p:nvPr>
        </p:nvSpPr>
        <p:spPr bwMode="auto">
          <a:xfrm>
            <a:off x="985838" y="757238"/>
            <a:ext cx="5140325" cy="3854450"/>
          </a:xfrm>
          <a:noFill/>
          <a:ln>
            <a:solidFill>
              <a:srgbClr val="000000"/>
            </a:solidFill>
            <a:miter lim="800000"/>
            <a:headEnd/>
            <a:tailEnd/>
          </a:ln>
        </p:spPr>
      </p:sp>
      <p:sp>
        <p:nvSpPr>
          <p:cNvPr id="13317" name="Rectangle 3"/>
          <p:cNvSpPr>
            <a:spLocks noGrp="1" noChangeArrowheads="1"/>
          </p:cNvSpPr>
          <p:nvPr>
            <p:ph type="body" idx="1"/>
          </p:nvPr>
        </p:nvSpPr>
        <p:spPr>
          <a:xfrm>
            <a:off x="711200" y="4860925"/>
            <a:ext cx="5676900" cy="4605338"/>
          </a:xfrm>
          <a:noFill/>
          <a:ln/>
        </p:spPr>
        <p:txBody>
          <a:bodyPr lIns="100446" tIns="50224" rIns="100446" bIns="50224"/>
          <a:lstStyle/>
          <a:p>
            <a:pPr eaLnBrk="1" hangingPunct="1">
              <a:spcBef>
                <a:spcPct val="0"/>
              </a:spcBef>
            </a:pPr>
            <a:r>
              <a:rPr lang="en-US" altLang="ja-JP" smtClean="0"/>
              <a:t>Here summarized two Advatech ZLD technologies for WES and WSD.</a:t>
            </a:r>
          </a:p>
          <a:p>
            <a:pPr eaLnBrk="1" hangingPunct="1">
              <a:spcBef>
                <a:spcPct val="0"/>
              </a:spcBef>
            </a:pPr>
            <a:r>
              <a:rPr lang="en-US" altLang="ja-JP" smtClean="0"/>
              <a:t>First, wastewater evaporation system named WES is that wastewater is directly sprayed into ductwork upstream of ESP by two fluid nozzle and wastewater is evaporated by using heat that would otherwise be wasted.</a:t>
            </a:r>
          </a:p>
          <a:p>
            <a:pPr eaLnBrk="1" hangingPunct="1">
              <a:spcBef>
                <a:spcPct val="0"/>
              </a:spcBef>
            </a:pPr>
            <a:r>
              <a:rPr lang="en-US" altLang="ja-JP" smtClean="0"/>
              <a:t>We have total 10 commercial installations in the world.</a:t>
            </a:r>
          </a:p>
          <a:p>
            <a:pPr eaLnBrk="1" hangingPunct="1">
              <a:spcBef>
                <a:spcPct val="0"/>
              </a:spcBef>
            </a:pPr>
            <a:endParaRPr lang="en-US" altLang="ja-JP" smtClean="0"/>
          </a:p>
          <a:p>
            <a:pPr eaLnBrk="1" hangingPunct="1">
              <a:spcBef>
                <a:spcPct val="0"/>
              </a:spcBef>
            </a:pPr>
            <a:r>
              <a:rPr lang="en-US" altLang="ja-JP" smtClean="0"/>
              <a:t>Second offering is wastewater spray dryer named WSD which is MHI’s patented process.</a:t>
            </a:r>
          </a:p>
          <a:p>
            <a:pPr eaLnBrk="1" hangingPunct="1">
              <a:spcBef>
                <a:spcPct val="0"/>
              </a:spcBef>
            </a:pPr>
            <a:r>
              <a:rPr lang="en-US" altLang="ja-JP" smtClean="0"/>
              <a:t>WSD is arranged slipstream spray dryer bypassing air heater and salts collected with fly ash in particulate control device as well.</a:t>
            </a:r>
          </a:p>
          <a:p>
            <a:pPr eaLnBrk="1" hangingPunct="1">
              <a:spcBef>
                <a:spcPct val="0"/>
              </a:spcBef>
            </a:pPr>
            <a:r>
              <a:rPr lang="en-US" altLang="ja-JP" smtClean="0"/>
              <a:t>WSD applies MHI standard gas cooler design for refused incineration plant and WES experience. The gas cooler has 90 commercial installations with 20 years experience.</a:t>
            </a:r>
          </a:p>
          <a:p>
            <a:pPr eaLnBrk="1" hangingPunct="1">
              <a:spcBef>
                <a:spcPct val="0"/>
              </a:spcBef>
            </a:pPr>
            <a:endParaRPr lang="en-US" altLang="ja-JP" smtClean="0"/>
          </a:p>
          <a:p>
            <a:pPr eaLnBrk="1" hangingPunct="1">
              <a:spcBef>
                <a:spcPct val="0"/>
              </a:spcBef>
            </a:pPr>
            <a:r>
              <a:rPr lang="en-US" altLang="ja-JP" smtClean="0"/>
              <a:t>I’ll explain WSD in detail next slide.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100507" tIns="50253" rIns="100507" bIns="50253" anchor="b"/>
          <a:lstStyle/>
          <a:p>
            <a:pPr algn="r" defTabSz="1000125"/>
            <a:fld id="{3096FEC3-38BF-431B-A54C-D34E197AC28D}" type="slidenum">
              <a:rPr kumimoji="0" lang="ja-JP" altLang="en-US" sz="1400">
                <a:latin typeface="Calibri" pitchFamily="34" charset="0"/>
              </a:rPr>
              <a:pPr algn="r" defTabSz="1000125"/>
              <a:t>3</a:t>
            </a:fld>
            <a:endParaRPr kumimoji="0" lang="en-US" altLang="ja-JP" sz="1400">
              <a:latin typeface="Calibri" pitchFamily="34" charset="0"/>
            </a:endParaRPr>
          </a:p>
        </p:txBody>
      </p:sp>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a:xfrm>
            <a:off x="711200" y="4860925"/>
            <a:ext cx="5676900" cy="4605338"/>
          </a:xfrm>
          <a:noFill/>
          <a:ln/>
        </p:spPr>
        <p:txBody>
          <a:bodyPr lIns="100457" tIns="50227" rIns="100457" bIns="50227"/>
          <a:lstStyle/>
          <a:p>
            <a:pPr eaLnBrk="1" hangingPunct="1">
              <a:spcBef>
                <a:spcPct val="0"/>
              </a:spcBef>
            </a:pPr>
            <a:r>
              <a:rPr lang="en-US" altLang="ja-JP" smtClean="0"/>
              <a:t>Here is the WSD overview.</a:t>
            </a:r>
          </a:p>
          <a:p>
            <a:r>
              <a:rPr lang="en-US" altLang="ja-JP" smtClean="0"/>
              <a:t>FGD wastewater is evaporated in a controlled environment that can be isolated for maintenance and repair. </a:t>
            </a:r>
          </a:p>
          <a:p>
            <a:r>
              <a:rPr lang="en-US" altLang="ja-JP" smtClean="0"/>
              <a:t>The Flue gas from upstream of the air heater reduces amount of gas required for evaporation and solidified salts can be collected in the existing particulate control device with fly ash. </a:t>
            </a:r>
          </a:p>
          <a:p>
            <a:r>
              <a:rPr lang="en-US" altLang="ja-JP" smtClean="0"/>
              <a:t>Differential pressure across air heater provides motive force for flue gas passing through the WSD so no fan is required.</a:t>
            </a:r>
          </a:p>
          <a:p>
            <a:endParaRPr lang="en-US" altLang="ja-JP" smtClean="0"/>
          </a:p>
          <a:p>
            <a:endParaRPr lang="en-US" altLang="ja-JP" smtClean="0"/>
          </a:p>
        </p:txBody>
      </p:sp>
      <p:sp>
        <p:nvSpPr>
          <p:cNvPr id="15364" name="Slide Number Placeholder 3"/>
          <p:cNvSpPr txBox="1">
            <a:spLocks noGrp="1"/>
          </p:cNvSpPr>
          <p:nvPr/>
        </p:nvSpPr>
        <p:spPr bwMode="auto">
          <a:xfrm>
            <a:off x="4021138" y="9721850"/>
            <a:ext cx="3076575" cy="511175"/>
          </a:xfrm>
          <a:prstGeom prst="rect">
            <a:avLst/>
          </a:prstGeom>
          <a:noFill/>
          <a:ln w="9525">
            <a:noFill/>
            <a:miter lim="800000"/>
            <a:headEnd/>
            <a:tailEnd/>
          </a:ln>
        </p:spPr>
        <p:txBody>
          <a:bodyPr lIns="100457" tIns="50227" rIns="100457" bIns="50227" anchor="b"/>
          <a:lstStyle/>
          <a:p>
            <a:pPr algn="r" defTabSz="998538"/>
            <a:fld id="{6632F56F-326D-4E87-A338-463A194ADA47}" type="slidenum">
              <a:rPr kumimoji="0" lang="ja-JP" altLang="en-US" sz="1400">
                <a:latin typeface="Calibri" pitchFamily="34" charset="0"/>
              </a:rPr>
              <a:pPr algn="r" defTabSz="998538"/>
              <a:t>3</a:t>
            </a:fld>
            <a:endParaRPr kumimoji="0" lang="en-US" altLang="ja-JP" sz="14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a:noFill/>
          <a:ln/>
        </p:spPr>
        <p:txBody>
          <a:bodyPr/>
          <a:lstStyle/>
          <a:p>
            <a:r>
              <a:rPr lang="en-US" altLang="ja-JP" smtClean="0"/>
              <a:t>This slide shows typical WSD process flow diagram for 500 MW coal-fired boiler.</a:t>
            </a:r>
          </a:p>
          <a:p>
            <a:r>
              <a:rPr lang="en-US" altLang="ja-JP" smtClean="0"/>
              <a:t>30 gpm wastewater liquid sprayed in the WSD and 4% of flue gas bypasses Air Heater is required for evaporation. 3% particulate loading is to be increased at the particulate control device due to dried salts generated by WSD and only 0.4% impact to heat rate.</a:t>
            </a:r>
          </a:p>
          <a:p>
            <a:endParaRPr lang="en-US" altLang="ja-JP" smtClean="0"/>
          </a:p>
          <a:p>
            <a:endParaRPr lang="en-US"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a:noFill/>
          <a:ln/>
        </p:spPr>
        <p:txBody>
          <a:bodyPr/>
          <a:lstStyle/>
          <a:p>
            <a:r>
              <a:rPr lang="en-US" altLang="ja-JP" smtClean="0"/>
              <a:t>When we were at design WSD stage, we raised some concerns for WSD technology.</a:t>
            </a:r>
          </a:p>
          <a:p>
            <a:r>
              <a:rPr lang="en-US" altLang="ja-JP" smtClean="0"/>
              <a:t>Does wastewater composition such as higher chloride concentration affect to evaporation CFD model ?</a:t>
            </a:r>
          </a:p>
          <a:p>
            <a:r>
              <a:rPr lang="en-US" altLang="ja-JP" smtClean="0"/>
              <a:t>Can dried salt generated by WSD be really collected by particulate control ?</a:t>
            </a:r>
          </a:p>
          <a:p>
            <a:endParaRPr lang="en-US" altLang="ja-JP" smtClean="0"/>
          </a:p>
          <a:p>
            <a:r>
              <a:rPr lang="en-US" altLang="ja-JP" smtClean="0"/>
              <a:t>In order to answer these questions, we verified them by pilot testing.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xfrm>
            <a:off x="985838" y="757238"/>
            <a:ext cx="5138737" cy="3854450"/>
          </a:xfrm>
          <a:noFill/>
          <a:ln>
            <a:solidFill>
              <a:srgbClr val="000000"/>
            </a:solidFill>
            <a:miter lim="800000"/>
            <a:headEnd/>
            <a:tailEnd/>
          </a:ln>
        </p:spPr>
      </p:sp>
      <p:sp>
        <p:nvSpPr>
          <p:cNvPr id="20482" name="Rectangle 3"/>
          <p:cNvSpPr>
            <a:spLocks noGrp="1"/>
          </p:cNvSpPr>
          <p:nvPr>
            <p:ph type="body" idx="1"/>
          </p:nvPr>
        </p:nvSpPr>
        <p:spPr>
          <a:xfrm>
            <a:off x="942975" y="4867275"/>
            <a:ext cx="5214938" cy="4610100"/>
          </a:xfrm>
          <a:noFill/>
          <a:ln/>
        </p:spPr>
        <p:txBody>
          <a:bodyPr lIns="100507" tIns="50253" rIns="100507" bIns="50253"/>
          <a:lstStyle/>
          <a:p>
            <a:pPr eaLnBrk="1" hangingPunct="1"/>
            <a:r>
              <a:rPr lang="en-US" altLang="ja-JP" smtClean="0"/>
              <a:t>This is a MHI’s droplet evaporation model which has 5</a:t>
            </a:r>
            <a:r>
              <a:rPr lang="en-US" altLang="ja-JP" baseline="30000" smtClean="0"/>
              <a:t>th</a:t>
            </a:r>
            <a:r>
              <a:rPr lang="en-US" altLang="ja-JP" smtClean="0"/>
              <a:t> steps of wastewater evaporation.</a:t>
            </a:r>
          </a:p>
          <a:p>
            <a:pPr eaLnBrk="1" hangingPunct="1"/>
            <a:r>
              <a:rPr lang="en-US" altLang="ja-JP" smtClean="0"/>
              <a:t>1</a:t>
            </a:r>
            <a:r>
              <a:rPr lang="en-US" altLang="ja-JP" baseline="30000" smtClean="0"/>
              <a:t>st</a:t>
            </a:r>
            <a:r>
              <a:rPr lang="en-US" altLang="ja-JP" smtClean="0"/>
              <a:t> step is initial heating up by hot flue gas and then evaporation at the wet bulb temperature with elevated boiling point.</a:t>
            </a:r>
          </a:p>
          <a:p>
            <a:pPr eaLnBrk="1" hangingPunct="1"/>
            <a:r>
              <a:rPr lang="en-US" altLang="ja-JP" smtClean="0"/>
              <a:t>At the 3</a:t>
            </a:r>
            <a:r>
              <a:rPr lang="en-US" altLang="ja-JP" baseline="30000" smtClean="0"/>
              <a:t>rd</a:t>
            </a:r>
            <a:r>
              <a:rPr lang="en-US" altLang="ja-JP" smtClean="0"/>
              <a:t> step, Evaporation is inhibited with droplet temperature increased during crust formation.</a:t>
            </a:r>
          </a:p>
          <a:p>
            <a:pPr eaLnBrk="1" hangingPunct="1"/>
            <a:r>
              <a:rPr lang="en-US" altLang="ja-JP" smtClean="0"/>
              <a:t>After crust formation, remaining water is boiled and liquid is solidified at the final step. </a:t>
            </a:r>
          </a:p>
          <a:p>
            <a:pPr eaLnBrk="1" hangingPunct="1"/>
            <a:r>
              <a:rPr lang="en-US" altLang="ja-JP" smtClean="0"/>
              <a:t>This droplet evaporation model incorporated into CFD software.</a:t>
            </a:r>
          </a:p>
          <a:p>
            <a:pPr eaLnBrk="1" hangingPunct="1"/>
            <a:endParaRPr lang="en-US"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a:noFill/>
          <a:ln/>
        </p:spPr>
        <p:txBody>
          <a:bodyPr/>
          <a:lstStyle/>
          <a:p>
            <a:r>
              <a:rPr lang="en-US" altLang="ja-JP" smtClean="0"/>
              <a:t>This is the pilot testing overview at Hiroshima R&amp;D center.</a:t>
            </a:r>
          </a:p>
          <a:p>
            <a:r>
              <a:rPr lang="en-US" altLang="ja-JP" smtClean="0"/>
              <a:t>Approximate 3ft diameter and 30ft tall tower was assembled with two fluid nozzle.</a:t>
            </a:r>
          </a:p>
          <a:p>
            <a:r>
              <a:rPr lang="en-US" altLang="ja-JP" smtClean="0"/>
              <a:t>Hot gas temperature was 630 F simulated to AH inlet gas and sprayed solution was simulated to water and typical FGD wastewater.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a:noFill/>
          <a:ln/>
        </p:spPr>
        <p:txBody>
          <a:bodyPr/>
          <a:lstStyle/>
          <a:p>
            <a:r>
              <a:rPr lang="en-US" altLang="ja-JP" smtClean="0"/>
              <a:t>This is the pilot test results for water and salt solution cases. </a:t>
            </a:r>
          </a:p>
          <a:p>
            <a:r>
              <a:rPr lang="en-US" altLang="ja-JP" smtClean="0"/>
              <a:t>Case-1 is just water and Case-2 is salt solution simulated FGD wastewater. The chloride concentration is 66,000 ppm.</a:t>
            </a:r>
          </a:p>
          <a:p>
            <a:r>
              <a:rPr lang="en-US" altLang="ja-JP" smtClean="0"/>
              <a:t>Both cases could be achieved complete evaporation and the crust formation was verified for salt solution case. </a:t>
            </a:r>
          </a:p>
          <a:p>
            <a:r>
              <a:rPr lang="en-US" altLang="ja-JP" smtClean="0"/>
              <a:t>Dried salt particle size is measured 10 to 60 micron meter.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a:noFill/>
          <a:ln/>
        </p:spPr>
        <p:txBody>
          <a:bodyPr/>
          <a:lstStyle/>
          <a:p>
            <a:r>
              <a:rPr lang="en-US" altLang="ja-JP" smtClean="0"/>
              <a:t>Here is the CFD model evaluation for the pilot testing.</a:t>
            </a:r>
          </a:p>
          <a:p>
            <a:r>
              <a:rPr lang="en-US" altLang="ja-JP" smtClean="0"/>
              <a:t>Both gas temperature and moisture profiles in pilot vessel agreed with CFD model </a:t>
            </a:r>
          </a:p>
          <a:p>
            <a:r>
              <a:rPr lang="en-US" altLang="ja-JP" smtClean="0"/>
              <a:t>and moisture content of collected dried salt also agreed with CFD model.</a:t>
            </a:r>
          </a:p>
          <a:p>
            <a:r>
              <a:rPr lang="en-US" altLang="ja-JP" smtClean="0"/>
              <a:t>Thus from the CFD model evaluation, droplet evaporation model effectively simulated evaporation process in WSD system.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ltLang="ja-JP"/>
              <a:t>Confidential</a:t>
            </a:r>
          </a:p>
        </p:txBody>
      </p:sp>
      <p:sp>
        <p:nvSpPr>
          <p:cNvPr id="5" name="Slide Number Placeholder 5"/>
          <p:cNvSpPr>
            <a:spLocks noGrp="1"/>
          </p:cNvSpPr>
          <p:nvPr>
            <p:ph type="sldNum" sz="quarter" idx="11"/>
          </p:nvPr>
        </p:nvSpPr>
        <p:spPr/>
        <p:txBody>
          <a:bodyPr/>
          <a:lstStyle>
            <a:lvl1pPr>
              <a:defRPr b="1">
                <a:solidFill>
                  <a:schemeClr val="bg1"/>
                </a:solidFill>
              </a:defRPr>
            </a:lvl1pPr>
          </a:lstStyle>
          <a:p>
            <a:pPr>
              <a:defRPr/>
            </a:pPr>
            <a:fld id="{99352095-93D5-47F6-8604-636769AAC22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solidFill>
                  <a:schemeClr val="tx1"/>
                </a:solidFill>
              </a:defRPr>
            </a:lvl1pPr>
          </a:lstStyle>
          <a:p>
            <a:pPr>
              <a:defRPr/>
            </a:pPr>
            <a:r>
              <a:rPr lang="en-US" altLang="ja-JP"/>
              <a:t>Confidential</a:t>
            </a:r>
          </a:p>
        </p:txBody>
      </p:sp>
      <p:sp>
        <p:nvSpPr>
          <p:cNvPr id="5" name="Slide Number Placeholder 5"/>
          <p:cNvSpPr>
            <a:spLocks noGrp="1"/>
          </p:cNvSpPr>
          <p:nvPr>
            <p:ph type="sldNum" sz="quarter" idx="11"/>
          </p:nvPr>
        </p:nvSpPr>
        <p:spPr/>
        <p:txBody>
          <a:bodyPr/>
          <a:lstStyle>
            <a:lvl1pPr>
              <a:defRPr b="1">
                <a:solidFill>
                  <a:schemeClr val="bg1"/>
                </a:solidFill>
              </a:defRPr>
            </a:lvl1pPr>
          </a:lstStyle>
          <a:p>
            <a:pPr>
              <a:defRPr/>
            </a:pPr>
            <a:fld id="{2C0E2FDF-EB78-46AB-84DB-C8DDD045B65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ltLang="ja-JP"/>
              <a:t>Confidential</a:t>
            </a:r>
          </a:p>
        </p:txBody>
      </p:sp>
      <p:sp>
        <p:nvSpPr>
          <p:cNvPr id="5" name="Slide Number Placeholder 5"/>
          <p:cNvSpPr>
            <a:spLocks noGrp="1"/>
          </p:cNvSpPr>
          <p:nvPr>
            <p:ph type="sldNum" sz="quarter" idx="11"/>
          </p:nvPr>
        </p:nvSpPr>
        <p:spPr/>
        <p:txBody>
          <a:bodyPr/>
          <a:lstStyle>
            <a:lvl1pPr>
              <a:defRPr b="1">
                <a:solidFill>
                  <a:schemeClr val="bg1"/>
                </a:solidFill>
              </a:defRPr>
            </a:lvl1pPr>
          </a:lstStyle>
          <a:p>
            <a:pPr>
              <a:defRPr/>
            </a:pPr>
            <a:fld id="{2BCD7679-E78E-4F39-8CAE-533EFDC3D7C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5438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143000" y="1600200"/>
            <a:ext cx="7543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altLang="ja-JP"/>
              <a:t>Confidential</a:t>
            </a:r>
          </a:p>
        </p:txBody>
      </p:sp>
      <p:sp>
        <p:nvSpPr>
          <p:cNvPr id="5" name="Slide Number Placeholder 5"/>
          <p:cNvSpPr>
            <a:spLocks noGrp="1"/>
          </p:cNvSpPr>
          <p:nvPr>
            <p:ph type="sldNum" sz="quarter" idx="11"/>
          </p:nvPr>
        </p:nvSpPr>
        <p:spPr/>
        <p:txBody>
          <a:bodyPr/>
          <a:lstStyle>
            <a:lvl1pPr>
              <a:defRPr b="1">
                <a:solidFill>
                  <a:schemeClr val="tx1"/>
                </a:solidFill>
              </a:defRPr>
            </a:lvl1pPr>
          </a:lstStyle>
          <a:p>
            <a:pPr>
              <a:defRPr/>
            </a:pPr>
            <a:fld id="{C29D1FD5-C908-433E-9318-7BF87C527EF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543800" cy="11430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0" y="1600200"/>
            <a:ext cx="7543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altLang="ja-JP"/>
              <a:t>Confidential</a:t>
            </a:r>
          </a:p>
        </p:txBody>
      </p:sp>
      <p:sp>
        <p:nvSpPr>
          <p:cNvPr id="5" name="Slide Number Placeholder 5"/>
          <p:cNvSpPr>
            <a:spLocks noGrp="1"/>
          </p:cNvSpPr>
          <p:nvPr>
            <p:ph type="sldNum" sz="quarter" idx="11"/>
          </p:nvPr>
        </p:nvSpPr>
        <p:spPr/>
        <p:txBody>
          <a:bodyPr/>
          <a:lstStyle>
            <a:lvl1pPr>
              <a:defRPr b="1">
                <a:solidFill>
                  <a:schemeClr val="tx1"/>
                </a:solidFill>
              </a:defRPr>
            </a:lvl1pPr>
          </a:lstStyle>
          <a:p>
            <a:pPr>
              <a:defRPr/>
            </a:pPr>
            <a:fld id="{43A72B82-C5EF-43BC-B193-71CD9A74EEE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9200" y="6400800"/>
            <a:ext cx="2133600" cy="365125"/>
          </a:xfrm>
          <a:prstGeom prst="rect">
            <a:avLst/>
          </a:prstGeom>
        </p:spPr>
        <p:txBody>
          <a:bodyPr vert="horz" wrap="square" lIns="91440" tIns="45720" rIns="91440" bIns="45720" numCol="1" anchor="t" anchorCtr="0" compatLnSpc="1">
            <a:prstTxWarp prst="textNoShape">
              <a:avLst/>
            </a:prstTxWarp>
          </a:bodyPr>
          <a:lstStyle>
            <a:lvl1pPr algn="l">
              <a:defRPr kumimoji="0">
                <a:latin typeface="Calibri" pitchFamily="34" charset="0"/>
              </a:defRPr>
            </a:lvl1pPr>
          </a:lstStyle>
          <a:p>
            <a:pPr>
              <a:defRPr/>
            </a:pPr>
            <a:fld id="{DD2280DA-3DDE-4193-9572-50F525EE62AC}" type="datetime1">
              <a:rPr lang="ja-JP" altLang="en-US"/>
              <a:pPr>
                <a:defRPr/>
              </a:pPr>
              <a:t>2013/8/14</a:t>
            </a:fld>
            <a:endParaRPr lang="en-US" altLang="ja-JP"/>
          </a:p>
        </p:txBody>
      </p:sp>
      <p:sp>
        <p:nvSpPr>
          <p:cNvPr id="3" name="Footer Placeholder 2"/>
          <p:cNvSpPr>
            <a:spLocks noGrp="1"/>
          </p:cNvSpPr>
          <p:nvPr>
            <p:ph type="ftr" sz="quarter" idx="11"/>
          </p:nvPr>
        </p:nvSpPr>
        <p:spPr/>
        <p:txBody>
          <a:bodyPr/>
          <a:lstStyle>
            <a:lvl1pPr>
              <a:defRPr/>
            </a:lvl1pPr>
          </a:lstStyle>
          <a:p>
            <a:pPr>
              <a:defRPr/>
            </a:pPr>
            <a:endParaRPr lang="en-US" altLang="ja-JP"/>
          </a:p>
        </p:txBody>
      </p:sp>
      <p:sp>
        <p:nvSpPr>
          <p:cNvPr id="4" name="Slide Number Placeholder 3"/>
          <p:cNvSpPr>
            <a:spLocks noGrp="1"/>
          </p:cNvSpPr>
          <p:nvPr>
            <p:ph type="sldNum" sz="quarter" idx="12"/>
          </p:nvPr>
        </p:nvSpPr>
        <p:spPr/>
        <p:txBody>
          <a:bodyPr/>
          <a:lstStyle>
            <a:lvl1pPr>
              <a:defRPr/>
            </a:lvl1pPr>
          </a:lstStyle>
          <a:p>
            <a:pPr>
              <a:defRPr/>
            </a:pPr>
            <a:fld id="{4C18D11F-B9D5-4037-9752-64D6E81CE50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2000" y="274638"/>
            <a:ext cx="79248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ja-JP" smtClean="0"/>
              <a:t>Click to edit Master title style</a:t>
            </a:r>
          </a:p>
        </p:txBody>
      </p:sp>
      <p:sp>
        <p:nvSpPr>
          <p:cNvPr id="1027" name="Text Placeholder 2"/>
          <p:cNvSpPr>
            <a:spLocks noGrp="1"/>
          </p:cNvSpPr>
          <p:nvPr>
            <p:ph type="body" idx="1"/>
          </p:nvPr>
        </p:nvSpPr>
        <p:spPr bwMode="auto">
          <a:xfrm>
            <a:off x="762000" y="1600200"/>
            <a:ext cx="7924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a:solidFill>
                  <a:srgbClr val="7F7F7F"/>
                </a:solidFill>
                <a:cs typeface="Arial" charset="0"/>
              </a:defRPr>
            </a:lvl1pPr>
          </a:lstStyle>
          <a:p>
            <a:pPr>
              <a:defRPr/>
            </a:pPr>
            <a:r>
              <a:rPr lang="en-US" altLang="ja-JP"/>
              <a:t>Confidential</a:t>
            </a:r>
          </a:p>
        </p:txBody>
      </p:sp>
      <p:sp>
        <p:nvSpPr>
          <p:cNvPr id="6" name="Slide Number Placeholder 5"/>
          <p:cNvSpPr>
            <a:spLocks noGrp="1"/>
          </p:cNvSpPr>
          <p:nvPr>
            <p:ph type="sldNum" sz="quarter" idx="4"/>
          </p:nvPr>
        </p:nvSpPr>
        <p:spPr>
          <a:xfrm>
            <a:off x="76200" y="6356350"/>
            <a:ext cx="533400" cy="425450"/>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fld id="{3D0FC3B6-1A9D-4295-A38A-71B84699EC5C}" type="slidenum">
              <a:rPr lang="en-US"/>
              <a:pPr>
                <a:defRPr/>
              </a:pPr>
              <a:t>‹#›</a:t>
            </a:fld>
            <a:endParaRPr lang="en-US" dirty="0"/>
          </a:p>
        </p:txBody>
      </p:sp>
      <p:pic>
        <p:nvPicPr>
          <p:cNvPr id="1030" name="Picture 6"/>
          <p:cNvPicPr>
            <a:picLocks noChangeAspect="1"/>
          </p:cNvPicPr>
          <p:nvPr userDrawn="1"/>
        </p:nvPicPr>
        <p:blipFill>
          <a:blip r:embed="rId9" cstate="print"/>
          <a:srcRect/>
          <a:stretch>
            <a:fillRect/>
          </a:stretch>
        </p:blipFill>
        <p:spPr bwMode="auto">
          <a:xfrm>
            <a:off x="7475538" y="6513513"/>
            <a:ext cx="1295400" cy="177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Lst>
  <p:hf hdr="0" dt="0"/>
  <p:txStyles>
    <p:titleStyle>
      <a:lvl1pPr algn="l" rtl="0" eaLnBrk="0" fontAlgn="base" hangingPunct="0">
        <a:spcBef>
          <a:spcPct val="0"/>
        </a:spcBef>
        <a:spcAft>
          <a:spcPct val="0"/>
        </a:spcAft>
        <a:defRPr sz="32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200" b="1">
          <a:solidFill>
            <a:schemeClr val="tx1"/>
          </a:solidFill>
          <a:latin typeface="Arial" charset="0"/>
          <a:cs typeface="Arial" charset="0"/>
        </a:defRPr>
      </a:lvl2pPr>
      <a:lvl3pPr algn="l" rtl="0" eaLnBrk="0" fontAlgn="base" hangingPunct="0">
        <a:spcBef>
          <a:spcPct val="0"/>
        </a:spcBef>
        <a:spcAft>
          <a:spcPct val="0"/>
        </a:spcAft>
        <a:defRPr sz="3200" b="1">
          <a:solidFill>
            <a:schemeClr val="tx1"/>
          </a:solidFill>
          <a:latin typeface="Arial" charset="0"/>
          <a:cs typeface="Arial" charset="0"/>
        </a:defRPr>
      </a:lvl3pPr>
      <a:lvl4pPr algn="l" rtl="0" eaLnBrk="0" fontAlgn="base" hangingPunct="0">
        <a:spcBef>
          <a:spcPct val="0"/>
        </a:spcBef>
        <a:spcAft>
          <a:spcPct val="0"/>
        </a:spcAft>
        <a:defRPr sz="3200" b="1">
          <a:solidFill>
            <a:schemeClr val="tx1"/>
          </a:solidFill>
          <a:latin typeface="Arial" charset="0"/>
          <a:cs typeface="Arial" charset="0"/>
        </a:defRPr>
      </a:lvl4pPr>
      <a:lvl5pPr algn="l" rtl="0" eaLnBrk="0" fontAlgn="base" hangingPunct="0">
        <a:spcBef>
          <a:spcPct val="0"/>
        </a:spcBef>
        <a:spcAft>
          <a:spcPct val="0"/>
        </a:spcAft>
        <a:defRPr sz="3200" b="1">
          <a:solidFill>
            <a:schemeClr val="tx1"/>
          </a:solidFill>
          <a:latin typeface="Arial" charset="0"/>
          <a:cs typeface="Arial" charset="0"/>
        </a:defRPr>
      </a:lvl5pPr>
      <a:lvl6pPr marL="457200" algn="l" rtl="0" fontAlgn="base">
        <a:spcBef>
          <a:spcPct val="0"/>
        </a:spcBef>
        <a:spcAft>
          <a:spcPct val="0"/>
        </a:spcAft>
        <a:defRPr sz="3200" b="1">
          <a:solidFill>
            <a:schemeClr val="tx1"/>
          </a:solidFill>
          <a:latin typeface="Arial" charset="0"/>
          <a:cs typeface="Arial" charset="0"/>
        </a:defRPr>
      </a:lvl6pPr>
      <a:lvl7pPr marL="914400" algn="l" rtl="0" fontAlgn="base">
        <a:spcBef>
          <a:spcPct val="0"/>
        </a:spcBef>
        <a:spcAft>
          <a:spcPct val="0"/>
        </a:spcAft>
        <a:defRPr sz="3200" b="1">
          <a:solidFill>
            <a:schemeClr val="tx1"/>
          </a:solidFill>
          <a:latin typeface="Arial" charset="0"/>
          <a:cs typeface="Arial" charset="0"/>
        </a:defRPr>
      </a:lvl7pPr>
      <a:lvl8pPr marL="1371600" algn="l" rtl="0" fontAlgn="base">
        <a:spcBef>
          <a:spcPct val="0"/>
        </a:spcBef>
        <a:spcAft>
          <a:spcPct val="0"/>
        </a:spcAft>
        <a:defRPr sz="3200" b="1">
          <a:solidFill>
            <a:schemeClr val="tx1"/>
          </a:solidFill>
          <a:latin typeface="Arial" charset="0"/>
          <a:cs typeface="Arial" charset="0"/>
        </a:defRPr>
      </a:lvl8pPr>
      <a:lvl9pPr marL="1828800" algn="l" rtl="0" fontAlgn="base">
        <a:spcBef>
          <a:spcPct val="0"/>
        </a:spcBef>
        <a:spcAft>
          <a:spcPct val="0"/>
        </a:spcAft>
        <a:defRPr sz="32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ideo" Target="file:///C:\Documents%20and%20Settings\inaba\&#12487;&#12473;&#12463;&#12488;&#12483;&#12503;\Inaba\!!!&#12503;&#12525;&#12472;&#12455;&#12463;&#12488;\&#12381;&#12398;&#20182;\WSD%20MC%20Presentation\CFD_r1.wmv" TargetMode="Externa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wmf"/></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emf"/><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emf"/></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w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218" name="TextBox 5"/>
          <p:cNvSpPr txBox="1">
            <a:spLocks noChangeArrowheads="1"/>
          </p:cNvSpPr>
          <p:nvPr/>
        </p:nvSpPr>
        <p:spPr bwMode="auto">
          <a:xfrm>
            <a:off x="6507163" y="4419600"/>
            <a:ext cx="2179637" cy="2320925"/>
          </a:xfrm>
          <a:prstGeom prst="rect">
            <a:avLst/>
          </a:prstGeom>
          <a:noFill/>
          <a:ln w="9525">
            <a:noFill/>
            <a:miter lim="800000"/>
            <a:headEnd/>
            <a:tailEnd/>
          </a:ln>
        </p:spPr>
        <p:txBody>
          <a:bodyPr>
            <a:spAutoFit/>
          </a:bodyPr>
          <a:lstStyle/>
          <a:p>
            <a:pPr eaLnBrk="0" hangingPunct="0">
              <a:defRPr/>
            </a:pPr>
            <a:r>
              <a:rPr lang="en-US" altLang="ja-JP" b="1" i="1">
                <a:effectLst>
                  <a:outerShdw blurRad="38100" dist="38100" dir="2700000" algn="tl">
                    <a:srgbClr val="C0C0C0"/>
                  </a:outerShdw>
                </a:effectLst>
                <a:latin typeface="Calibri" pitchFamily="34" charset="0"/>
              </a:rPr>
              <a:t>Control and Treatment Technology for FGD Wastewater</a:t>
            </a:r>
            <a:endParaRPr lang="en-US" altLang="ja-JP">
              <a:latin typeface="Calibri" pitchFamily="34" charset="0"/>
            </a:endParaRPr>
          </a:p>
          <a:p>
            <a:pPr eaLnBrk="0" hangingPunct="0">
              <a:defRPr/>
            </a:pPr>
            <a:endParaRPr lang="en-US" altLang="ja-JP">
              <a:latin typeface="Calibri" pitchFamily="34" charset="0"/>
            </a:endParaRPr>
          </a:p>
          <a:p>
            <a:pPr eaLnBrk="0" hangingPunct="0">
              <a:defRPr/>
            </a:pPr>
            <a:r>
              <a:rPr kumimoji="0" lang="en-US" altLang="ja-JP" sz="1600">
                <a:solidFill>
                  <a:srgbClr val="000000"/>
                </a:solidFill>
                <a:latin typeface="Calibri" pitchFamily="34" charset="0"/>
                <a:cs typeface="Arial" charset="0"/>
              </a:rPr>
              <a:t>August 15, 2013</a:t>
            </a:r>
          </a:p>
          <a:p>
            <a:pPr eaLnBrk="0" hangingPunct="0">
              <a:spcBef>
                <a:spcPct val="50000"/>
              </a:spcBef>
              <a:defRPr/>
            </a:pPr>
            <a:r>
              <a:rPr kumimoji="0" lang="en-US" altLang="ja-JP" sz="1600">
                <a:solidFill>
                  <a:srgbClr val="000000"/>
                </a:solidFill>
                <a:latin typeface="Calibri" pitchFamily="34" charset="0"/>
                <a:cs typeface="Arial" charset="0"/>
              </a:rPr>
              <a:t>Confidential</a:t>
            </a:r>
          </a:p>
          <a:p>
            <a:pPr>
              <a:defRPr/>
            </a:pPr>
            <a:endParaRPr kumimoji="0" lang="en-US" altLang="ja-JP" sz="1600">
              <a:latin typeface="Calibri" pitchFamily="34" charset="0"/>
            </a:endParaRPr>
          </a:p>
        </p:txBody>
      </p:sp>
      <p:sp>
        <p:nvSpPr>
          <p:cNvPr id="10243" name="Text Box 5"/>
          <p:cNvSpPr txBox="1">
            <a:spLocks noChangeArrowheads="1"/>
          </p:cNvSpPr>
          <p:nvPr/>
        </p:nvSpPr>
        <p:spPr bwMode="auto">
          <a:xfrm>
            <a:off x="0" y="3429000"/>
            <a:ext cx="6400800" cy="1004888"/>
          </a:xfrm>
          <a:prstGeom prst="rect">
            <a:avLst/>
          </a:prstGeom>
          <a:noFill/>
          <a:ln w="9525">
            <a:noFill/>
            <a:miter lim="800000"/>
            <a:headEnd/>
            <a:tailEnd/>
          </a:ln>
        </p:spPr>
        <p:txBody>
          <a:bodyPr>
            <a:spAutoFit/>
          </a:bodyPr>
          <a:lstStyle/>
          <a:p>
            <a:pPr algn="r" eaLnBrk="0" hangingPunct="0">
              <a:spcBef>
                <a:spcPct val="50000"/>
              </a:spcBef>
            </a:pPr>
            <a:r>
              <a:rPr kumimoji="0" lang="en-US" altLang="ja-JP" sz="2400" b="1" i="1">
                <a:solidFill>
                  <a:schemeClr val="bg1"/>
                </a:solidFill>
                <a:latin typeface="Calibri" pitchFamily="34" charset="0"/>
                <a:cs typeface="Arial" charset="0"/>
              </a:rPr>
              <a:t>The Wastewater Spray Dryer</a:t>
            </a:r>
          </a:p>
          <a:p>
            <a:pPr algn="r" eaLnBrk="0" hangingPunct="0">
              <a:spcBef>
                <a:spcPct val="50000"/>
              </a:spcBef>
            </a:pPr>
            <a:r>
              <a:rPr kumimoji="0" lang="en-US" altLang="ja-JP" sz="2400" b="1" i="1">
                <a:solidFill>
                  <a:schemeClr val="bg1"/>
                </a:solidFill>
                <a:latin typeface="Calibri" pitchFamily="34" charset="0"/>
                <a:cs typeface="Arial" charset="0"/>
              </a:rPr>
              <a:t>“The Simple Solution to Zero Liquid Discharge”</a:t>
            </a:r>
            <a:endParaRPr kumimoji="0" lang="en-US" altLang="ja-JP" sz="2400" b="1" i="1">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p:cNvSpPr>
          <p:nvPr/>
        </p:nvSpPr>
        <p:spPr bwMode="auto">
          <a:xfrm>
            <a:off x="685800" y="30163"/>
            <a:ext cx="8458200" cy="655637"/>
          </a:xfrm>
          <a:prstGeom prst="rect">
            <a:avLst/>
          </a:prstGeom>
          <a:noFill/>
          <a:ln w="9525">
            <a:noFill/>
            <a:miter lim="800000"/>
            <a:headEnd/>
            <a:tailEnd/>
          </a:ln>
        </p:spPr>
        <p:txBody>
          <a:bodyPr anchor="b"/>
          <a:lstStyle/>
          <a:p>
            <a:pPr>
              <a:defRPr/>
            </a:pPr>
            <a:r>
              <a:rPr kumimoji="0" lang="en-US" altLang="ja-JP" sz="3200" b="1">
                <a:effectLst>
                  <a:outerShdw blurRad="38100" dist="38100" dir="2700000" algn="tl">
                    <a:srgbClr val="C0C0C0"/>
                  </a:outerShdw>
                </a:effectLst>
                <a:latin typeface="Calibri" pitchFamily="34" charset="0"/>
                <a:cs typeface="Arial" charset="0"/>
              </a:rPr>
              <a:t>Typical Simulation for Droplet Tracing</a:t>
            </a:r>
          </a:p>
        </p:txBody>
      </p:sp>
      <p:sp>
        <p:nvSpPr>
          <p:cNvPr id="27651" name="Rectangle 45"/>
          <p:cNvSpPr>
            <a:spLocks noChangeArrowheads="1"/>
          </p:cNvSpPr>
          <p:nvPr/>
        </p:nvSpPr>
        <p:spPr bwMode="auto">
          <a:xfrm>
            <a:off x="1066800" y="5727700"/>
            <a:ext cx="6934200" cy="609600"/>
          </a:xfrm>
          <a:prstGeom prst="rect">
            <a:avLst/>
          </a:prstGeom>
          <a:solidFill>
            <a:srgbClr val="FFFFFF"/>
          </a:solidFill>
          <a:ln w="9525">
            <a:noFill/>
            <a:miter lim="800000"/>
            <a:headEnd/>
            <a:tailEnd/>
          </a:ln>
        </p:spPr>
        <p:txBody>
          <a:bodyPr lIns="92075" tIns="46038" rIns="92075" bIns="46038"/>
          <a:lstStyle/>
          <a:p>
            <a:pPr algn="ctr">
              <a:buFont typeface="Arial" charset="0"/>
              <a:buNone/>
            </a:pPr>
            <a:r>
              <a:rPr kumimoji="0" lang="en-US" altLang="ja-JP" sz="1600">
                <a:solidFill>
                  <a:srgbClr val="0000FF"/>
                </a:solidFill>
                <a:latin typeface="Calibri" pitchFamily="34" charset="0"/>
                <a:cs typeface="Arial" charset="0"/>
              </a:rPr>
              <a:t>Larger Scale WSD for High-Cl Coal Application</a:t>
            </a:r>
          </a:p>
          <a:p>
            <a:pPr algn="ctr">
              <a:buFont typeface="Arial" charset="0"/>
              <a:buNone/>
            </a:pPr>
            <a:r>
              <a:rPr kumimoji="0" lang="en-US" altLang="ja-JP" sz="1600">
                <a:solidFill>
                  <a:srgbClr val="0000FF"/>
                </a:solidFill>
                <a:latin typeface="Calibri" pitchFamily="34" charset="0"/>
                <a:cs typeface="Arial" charset="0"/>
              </a:rPr>
              <a:t>Rotary Atomizer (200 GPM)</a:t>
            </a:r>
          </a:p>
        </p:txBody>
      </p:sp>
      <p:sp>
        <p:nvSpPr>
          <p:cNvPr id="27652" name="Footer Placeholder 3"/>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kumimoji="0" lang="en-US" altLang="ja-JP" sz="1200">
                <a:cs typeface="Arial" charset="0"/>
              </a:rPr>
              <a:t>Confidential</a:t>
            </a:r>
          </a:p>
        </p:txBody>
      </p:sp>
      <p:sp>
        <p:nvSpPr>
          <p:cNvPr id="39" name="Slide Number Placeholder 5"/>
          <p:cNvSpPr txBox="1">
            <a:spLocks noGrp="1"/>
          </p:cNvSpPr>
          <p:nvPr/>
        </p:nvSpPr>
        <p:spPr>
          <a:xfrm>
            <a:off x="76200" y="6356350"/>
            <a:ext cx="533400" cy="425450"/>
          </a:xfrm>
          <a:prstGeom prst="rect">
            <a:avLst/>
          </a:prstGeom>
          <a:noFill/>
        </p:spPr>
        <p:txBody>
          <a:bodyPr anchor="ctr"/>
          <a:lstStyle/>
          <a:p>
            <a:pPr algn="ctr" fontAlgn="auto">
              <a:spcBef>
                <a:spcPts val="0"/>
              </a:spcBef>
              <a:spcAft>
                <a:spcPts val="0"/>
              </a:spcAft>
              <a:defRPr/>
            </a:pPr>
            <a:fld id="{100E9260-EC27-4EF0-96E1-87C64591D135}" type="slidenum">
              <a:rPr kumimoji="0" lang="en-US" sz="1200" b="1">
                <a:solidFill>
                  <a:schemeClr val="bg1"/>
                </a:solidFill>
                <a:latin typeface="+mn-lt"/>
                <a:ea typeface="+mn-ea"/>
              </a:rPr>
              <a:pPr algn="ctr" fontAlgn="auto">
                <a:spcBef>
                  <a:spcPts val="0"/>
                </a:spcBef>
                <a:spcAft>
                  <a:spcPts val="0"/>
                </a:spcAft>
                <a:defRPr/>
              </a:pPr>
              <a:t>10</a:t>
            </a:fld>
            <a:endParaRPr kumimoji="0" lang="en-US" sz="1200" b="1" dirty="0">
              <a:solidFill>
                <a:schemeClr val="bg1"/>
              </a:solidFill>
              <a:latin typeface="+mn-lt"/>
              <a:ea typeface="+mn-ea"/>
            </a:endParaRPr>
          </a:p>
        </p:txBody>
      </p:sp>
      <p:pic>
        <p:nvPicPr>
          <p:cNvPr id="27655" name="CFD_r1.wmv">
            <a:hlinkClick r:id="" action="ppaction://media"/>
          </p:cNvPr>
          <p:cNvPicPr>
            <a:picLocks noRot="1" noChangeAspect="1" noChangeArrowheads="1"/>
          </p:cNvPicPr>
          <p:nvPr>
            <a:videoFile r:link="rId1"/>
          </p:nvPr>
        </p:nvPicPr>
        <p:blipFill>
          <a:blip r:embed="rId4" cstate="print"/>
          <a:srcRect/>
          <a:stretch>
            <a:fillRect/>
          </a:stretch>
        </p:blipFill>
        <p:spPr bwMode="auto">
          <a:xfrm>
            <a:off x="2209800" y="838200"/>
            <a:ext cx="5791200" cy="49768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765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765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09600" y="990600"/>
            <a:ext cx="8229600" cy="4605338"/>
          </a:xfrm>
          <a:prstGeom prst="rect">
            <a:avLst/>
          </a:prstGeom>
          <a:noFill/>
          <a:ln w="9525">
            <a:noFill/>
            <a:miter lim="800000"/>
            <a:headEnd/>
            <a:tailEnd/>
          </a:ln>
        </p:spPr>
        <p:txBody>
          <a:bodyPr lIns="90000" tIns="46800" rIns="90000" bIns="46800"/>
          <a:lstStyle/>
          <a:p>
            <a:pPr marL="342900" indent="-342900">
              <a:spcBef>
                <a:spcPct val="20000"/>
              </a:spcBef>
              <a:buClr>
                <a:schemeClr val="accent1"/>
              </a:buClr>
              <a:buFont typeface="Arial" charset="0"/>
              <a:buChar char="•"/>
            </a:pPr>
            <a:r>
              <a:rPr kumimoji="0" lang="en-US" altLang="ja-JP" sz="2800" b="1">
                <a:latin typeface="Calibri" pitchFamily="34" charset="0"/>
              </a:rPr>
              <a:t>Evaporation model simulates evaporation process</a:t>
            </a:r>
          </a:p>
          <a:p>
            <a:pPr marL="742950" lvl="1" indent="-285750">
              <a:spcBef>
                <a:spcPct val="20000"/>
              </a:spcBef>
              <a:buClr>
                <a:schemeClr val="accent1"/>
              </a:buClr>
              <a:buFont typeface="Arial" charset="0"/>
              <a:buChar char="–"/>
            </a:pPr>
            <a:r>
              <a:rPr kumimoji="0" lang="en-US" altLang="ja-JP" sz="2400">
                <a:latin typeface="Calibri" pitchFamily="34" charset="0"/>
              </a:rPr>
              <a:t>Gas temp., moisture content profiles in pilot testing agreed with CFD model</a:t>
            </a:r>
          </a:p>
          <a:p>
            <a:pPr marL="742950" lvl="1" indent="-285750">
              <a:spcBef>
                <a:spcPct val="20000"/>
              </a:spcBef>
              <a:buClr>
                <a:schemeClr val="accent1"/>
              </a:buClr>
              <a:buFont typeface="Arial" charset="0"/>
              <a:buChar char="–"/>
            </a:pPr>
            <a:endParaRPr kumimoji="0" lang="en-US" altLang="ja-JP" sz="2400" b="1">
              <a:latin typeface="Calibri" pitchFamily="34" charset="0"/>
            </a:endParaRPr>
          </a:p>
          <a:p>
            <a:pPr marL="742950" lvl="1" indent="-285750">
              <a:spcBef>
                <a:spcPct val="20000"/>
              </a:spcBef>
              <a:buClr>
                <a:schemeClr val="accent1"/>
              </a:buClr>
              <a:buFont typeface="Arial" charset="0"/>
              <a:buChar char="–"/>
            </a:pPr>
            <a:endParaRPr kumimoji="0" lang="en-US" altLang="ja-JP" sz="2400" b="1">
              <a:latin typeface="Calibri" pitchFamily="34" charset="0"/>
            </a:endParaRPr>
          </a:p>
          <a:p>
            <a:pPr marL="742950" lvl="1" indent="-285750">
              <a:spcBef>
                <a:spcPct val="20000"/>
              </a:spcBef>
              <a:buClr>
                <a:schemeClr val="accent1"/>
              </a:buClr>
              <a:buFont typeface="Arial" charset="0"/>
              <a:buChar char="–"/>
            </a:pPr>
            <a:endParaRPr kumimoji="0" lang="en-US" altLang="ja-JP" sz="2400" b="1">
              <a:latin typeface="Calibri" pitchFamily="34" charset="0"/>
            </a:endParaRPr>
          </a:p>
          <a:p>
            <a:pPr marL="342900" indent="-342900">
              <a:spcBef>
                <a:spcPct val="20000"/>
              </a:spcBef>
              <a:buClr>
                <a:schemeClr val="accent1"/>
              </a:buClr>
              <a:buFont typeface="Arial" charset="0"/>
              <a:buChar char="•"/>
            </a:pPr>
            <a:r>
              <a:rPr kumimoji="0" lang="en-US" altLang="ja-JP" sz="2800" b="1">
                <a:latin typeface="Calibri" pitchFamily="34" charset="0"/>
                <a:ea typeface="ＭＳ ゴシック" pitchFamily="49" charset="-128"/>
              </a:rPr>
              <a:t>The Dried Salts should be Easily Captured by the Existing Particulate Control Device</a:t>
            </a:r>
          </a:p>
          <a:p>
            <a:pPr marL="742950" lvl="1" indent="-285750">
              <a:spcBef>
                <a:spcPct val="20000"/>
              </a:spcBef>
              <a:buClr>
                <a:schemeClr val="accent1"/>
              </a:buClr>
              <a:buFont typeface="Arial" charset="0"/>
              <a:buChar char="–"/>
            </a:pPr>
            <a:r>
              <a:rPr kumimoji="0" lang="en-US" altLang="ja-JP" sz="2400">
                <a:latin typeface="Calibri" pitchFamily="34" charset="0"/>
              </a:rPr>
              <a:t>Dried salt particle size in range of fly ash (10-60 um)</a:t>
            </a:r>
          </a:p>
        </p:txBody>
      </p:sp>
      <p:sp>
        <p:nvSpPr>
          <p:cNvPr id="28675" name="Footer Placeholder 3"/>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kumimoji="0" lang="en-US" altLang="ja-JP" sz="1200">
                <a:cs typeface="Arial" charset="0"/>
              </a:rPr>
              <a:t>Confidential</a:t>
            </a:r>
          </a:p>
        </p:txBody>
      </p:sp>
      <p:sp>
        <p:nvSpPr>
          <p:cNvPr id="39" name="Slide Number Placeholder 5"/>
          <p:cNvSpPr txBox="1">
            <a:spLocks noGrp="1"/>
          </p:cNvSpPr>
          <p:nvPr/>
        </p:nvSpPr>
        <p:spPr>
          <a:xfrm>
            <a:off x="76200" y="6356350"/>
            <a:ext cx="533400" cy="425450"/>
          </a:xfrm>
          <a:prstGeom prst="rect">
            <a:avLst/>
          </a:prstGeom>
          <a:noFill/>
        </p:spPr>
        <p:txBody>
          <a:bodyPr anchor="ctr"/>
          <a:lstStyle/>
          <a:p>
            <a:pPr algn="ctr" fontAlgn="auto">
              <a:spcBef>
                <a:spcPts val="0"/>
              </a:spcBef>
              <a:spcAft>
                <a:spcPts val="0"/>
              </a:spcAft>
              <a:defRPr/>
            </a:pPr>
            <a:fld id="{766E2265-811D-4590-A74B-56CE15B305FA}" type="slidenum">
              <a:rPr kumimoji="0" lang="en-US" sz="1200" b="1">
                <a:solidFill>
                  <a:schemeClr val="bg1"/>
                </a:solidFill>
                <a:latin typeface="+mn-lt"/>
                <a:ea typeface="+mn-ea"/>
              </a:rPr>
              <a:pPr algn="ctr" fontAlgn="auto">
                <a:spcBef>
                  <a:spcPts val="0"/>
                </a:spcBef>
                <a:spcAft>
                  <a:spcPts val="0"/>
                </a:spcAft>
                <a:defRPr/>
              </a:pPr>
              <a:t>11</a:t>
            </a:fld>
            <a:endParaRPr kumimoji="0" lang="en-US" sz="1200" b="1" dirty="0">
              <a:solidFill>
                <a:schemeClr val="bg1"/>
              </a:solidFill>
              <a:latin typeface="+mn-lt"/>
              <a:ea typeface="+mn-ea"/>
            </a:endParaRPr>
          </a:p>
        </p:txBody>
      </p:sp>
      <p:sp>
        <p:nvSpPr>
          <p:cNvPr id="28677" name="AutoShape 14"/>
          <p:cNvSpPr>
            <a:spLocks noChangeArrowheads="1"/>
          </p:cNvSpPr>
          <p:nvPr/>
        </p:nvSpPr>
        <p:spPr bwMode="auto">
          <a:xfrm>
            <a:off x="2590800" y="2722563"/>
            <a:ext cx="2667000" cy="609600"/>
          </a:xfrm>
          <a:prstGeom prst="chevron">
            <a:avLst>
              <a:gd name="adj" fmla="val 33845"/>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ja-JP" altLang="en-US"/>
          </a:p>
        </p:txBody>
      </p:sp>
      <p:pic>
        <p:nvPicPr>
          <p:cNvPr id="28678" name="Picture 27"/>
          <p:cNvPicPr>
            <a:picLocks noChangeAspect="1" noChangeArrowheads="1"/>
          </p:cNvPicPr>
          <p:nvPr/>
        </p:nvPicPr>
        <p:blipFill>
          <a:blip r:embed="rId3" cstate="print"/>
          <a:srcRect/>
          <a:stretch>
            <a:fillRect/>
          </a:stretch>
        </p:blipFill>
        <p:spPr bwMode="auto">
          <a:xfrm>
            <a:off x="2887663" y="2787650"/>
            <a:ext cx="514350" cy="461963"/>
          </a:xfrm>
          <a:prstGeom prst="rect">
            <a:avLst/>
          </a:prstGeom>
          <a:noFill/>
          <a:ln w="9525">
            <a:noFill/>
            <a:miter lim="800000"/>
            <a:headEnd/>
            <a:tailEnd/>
          </a:ln>
        </p:spPr>
      </p:pic>
      <p:pic>
        <p:nvPicPr>
          <p:cNvPr id="28679" name="Picture 28"/>
          <p:cNvPicPr>
            <a:picLocks noChangeAspect="1" noChangeArrowheads="1"/>
          </p:cNvPicPr>
          <p:nvPr/>
        </p:nvPicPr>
        <p:blipFill>
          <a:blip r:embed="rId4" cstate="print"/>
          <a:srcRect/>
          <a:stretch>
            <a:fillRect/>
          </a:stretch>
        </p:blipFill>
        <p:spPr bwMode="auto">
          <a:xfrm>
            <a:off x="3497263" y="2814638"/>
            <a:ext cx="404812" cy="395287"/>
          </a:xfrm>
          <a:prstGeom prst="rect">
            <a:avLst/>
          </a:prstGeom>
          <a:noFill/>
          <a:ln w="9525">
            <a:noFill/>
            <a:miter lim="800000"/>
            <a:headEnd/>
            <a:tailEnd/>
          </a:ln>
        </p:spPr>
      </p:pic>
      <p:pic>
        <p:nvPicPr>
          <p:cNvPr id="28680" name="Picture 29"/>
          <p:cNvPicPr>
            <a:picLocks noChangeAspect="1" noChangeArrowheads="1"/>
          </p:cNvPicPr>
          <p:nvPr/>
        </p:nvPicPr>
        <p:blipFill>
          <a:blip r:embed="rId5" cstate="print"/>
          <a:srcRect/>
          <a:stretch>
            <a:fillRect/>
          </a:stretch>
        </p:blipFill>
        <p:spPr bwMode="auto">
          <a:xfrm>
            <a:off x="3954463" y="2867025"/>
            <a:ext cx="328612" cy="300038"/>
          </a:xfrm>
          <a:prstGeom prst="rect">
            <a:avLst/>
          </a:prstGeom>
          <a:noFill/>
          <a:ln w="9525">
            <a:noFill/>
            <a:miter lim="800000"/>
            <a:headEnd/>
            <a:tailEnd/>
          </a:ln>
        </p:spPr>
      </p:pic>
      <p:pic>
        <p:nvPicPr>
          <p:cNvPr id="28681" name="Picture 30"/>
          <p:cNvPicPr>
            <a:picLocks noChangeAspect="1" noChangeArrowheads="1"/>
          </p:cNvPicPr>
          <p:nvPr/>
        </p:nvPicPr>
        <p:blipFill>
          <a:blip r:embed="rId6" cstate="print"/>
          <a:srcRect/>
          <a:stretch>
            <a:fillRect/>
          </a:stretch>
        </p:blipFill>
        <p:spPr bwMode="auto">
          <a:xfrm>
            <a:off x="4332288" y="2859088"/>
            <a:ext cx="338137" cy="319087"/>
          </a:xfrm>
          <a:prstGeom prst="rect">
            <a:avLst/>
          </a:prstGeom>
          <a:noFill/>
          <a:ln w="9525">
            <a:noFill/>
            <a:miter lim="800000"/>
            <a:headEnd/>
            <a:tailEnd/>
          </a:ln>
        </p:spPr>
      </p:pic>
      <p:pic>
        <p:nvPicPr>
          <p:cNvPr id="28682" name="Picture 31"/>
          <p:cNvPicPr>
            <a:picLocks noChangeAspect="1" noChangeArrowheads="1"/>
          </p:cNvPicPr>
          <p:nvPr/>
        </p:nvPicPr>
        <p:blipFill>
          <a:blip r:embed="rId7" cstate="print"/>
          <a:srcRect/>
          <a:stretch>
            <a:fillRect/>
          </a:stretch>
        </p:blipFill>
        <p:spPr bwMode="auto">
          <a:xfrm>
            <a:off x="4716463" y="2859088"/>
            <a:ext cx="328612" cy="304800"/>
          </a:xfrm>
          <a:prstGeom prst="rect">
            <a:avLst/>
          </a:prstGeom>
          <a:noFill/>
          <a:ln w="9525">
            <a:noFill/>
            <a:miter lim="800000"/>
            <a:headEnd/>
            <a:tailEnd/>
          </a:ln>
        </p:spPr>
      </p:pic>
      <p:pic>
        <p:nvPicPr>
          <p:cNvPr id="28683" name="Picture 91"/>
          <p:cNvPicPr>
            <a:picLocks noChangeAspect="1" noChangeArrowheads="1"/>
          </p:cNvPicPr>
          <p:nvPr/>
        </p:nvPicPr>
        <p:blipFill>
          <a:blip r:embed="rId8" cstate="print"/>
          <a:srcRect l="25339" t="23665" r="24353" b="18982"/>
          <a:stretch>
            <a:fillRect/>
          </a:stretch>
        </p:blipFill>
        <p:spPr bwMode="auto">
          <a:xfrm>
            <a:off x="5478463" y="2590800"/>
            <a:ext cx="1066800" cy="912813"/>
          </a:xfrm>
          <a:prstGeom prst="rect">
            <a:avLst/>
          </a:prstGeom>
          <a:noFill/>
          <a:ln w="9525">
            <a:noFill/>
            <a:miter lim="800000"/>
            <a:headEnd/>
            <a:tailEnd/>
          </a:ln>
        </p:spPr>
      </p:pic>
      <p:pic>
        <p:nvPicPr>
          <p:cNvPr id="28684" name="Picture 89" descr="×1000　WSD-1"/>
          <p:cNvPicPr>
            <a:picLocks noChangeAspect="1" noChangeArrowheads="1"/>
          </p:cNvPicPr>
          <p:nvPr/>
        </p:nvPicPr>
        <p:blipFill>
          <a:blip r:embed="rId9" cstate="print"/>
          <a:srcRect/>
          <a:stretch>
            <a:fillRect/>
          </a:stretch>
        </p:blipFill>
        <p:spPr bwMode="auto">
          <a:xfrm>
            <a:off x="3810000" y="5029200"/>
            <a:ext cx="1279525" cy="958850"/>
          </a:xfrm>
          <a:prstGeom prst="rect">
            <a:avLst/>
          </a:prstGeom>
          <a:noFill/>
          <a:ln w="9525">
            <a:noFill/>
            <a:miter lim="800000"/>
            <a:headEnd/>
            <a:tailEnd/>
          </a:ln>
        </p:spPr>
      </p:pic>
      <p:sp>
        <p:nvSpPr>
          <p:cNvPr id="46083" name="Rectangle 3"/>
          <p:cNvSpPr>
            <a:spLocks/>
          </p:cNvSpPr>
          <p:nvPr/>
        </p:nvSpPr>
        <p:spPr bwMode="auto">
          <a:xfrm>
            <a:off x="685800" y="76200"/>
            <a:ext cx="8382000" cy="655638"/>
          </a:xfrm>
          <a:prstGeom prst="rect">
            <a:avLst/>
          </a:prstGeom>
          <a:noFill/>
          <a:ln w="9525">
            <a:noFill/>
            <a:miter lim="800000"/>
            <a:headEnd/>
            <a:tailEnd/>
          </a:ln>
        </p:spPr>
        <p:txBody>
          <a:bodyPr anchor="b"/>
          <a:lstStyle/>
          <a:p>
            <a:pPr>
              <a:defRPr/>
            </a:pPr>
            <a:r>
              <a:rPr kumimoji="0" lang="en-US" altLang="ja-JP" sz="3200" b="1" dirty="0">
                <a:effectLst>
                  <a:outerShdw blurRad="38100" dist="38100" dir="2700000" algn="tl">
                    <a:srgbClr val="C0C0C0"/>
                  </a:outerShdw>
                </a:effectLst>
                <a:latin typeface="Calibri" pitchFamily="34" charset="0"/>
                <a:cs typeface="Arial" charset="0"/>
              </a:rPr>
              <a:t>Questions Cleared Up by Pilot Testing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lide Number Placeholder 5"/>
          <p:cNvSpPr>
            <a:spLocks noGrp="1"/>
          </p:cNvSpPr>
          <p:nvPr>
            <p:ph type="sldNum" sz="quarter" idx="11"/>
          </p:nvPr>
        </p:nvSpPr>
        <p:spPr/>
        <p:txBody>
          <a:bodyPr/>
          <a:lstStyle/>
          <a:p>
            <a:pPr>
              <a:defRPr/>
            </a:pPr>
            <a:fld id="{11E02863-D2AB-43D4-AC89-6228A8857ED0}" type="slidenum">
              <a:rPr lang="en-US"/>
              <a:pPr>
                <a:defRPr/>
              </a:pPr>
              <a:t>12</a:t>
            </a:fld>
            <a:endParaRPr lang="en-US" dirty="0"/>
          </a:p>
        </p:txBody>
      </p:sp>
      <p:pic>
        <p:nvPicPr>
          <p:cNvPr id="29698" name="Picture 2" descr="CFD_WSD_"/>
          <p:cNvPicPr>
            <a:picLocks noChangeAspect="1" noChangeArrowheads="1"/>
          </p:cNvPicPr>
          <p:nvPr/>
        </p:nvPicPr>
        <p:blipFill>
          <a:blip r:embed="rId3" cstate="print"/>
          <a:srcRect/>
          <a:stretch>
            <a:fillRect/>
          </a:stretch>
        </p:blipFill>
        <p:spPr bwMode="auto">
          <a:xfrm>
            <a:off x="4724400" y="914400"/>
            <a:ext cx="2754313" cy="4267200"/>
          </a:xfrm>
          <a:prstGeom prst="rect">
            <a:avLst/>
          </a:prstGeom>
          <a:noFill/>
          <a:ln w="9525">
            <a:noFill/>
            <a:miter lim="800000"/>
            <a:headEnd/>
            <a:tailEnd/>
          </a:ln>
        </p:spPr>
      </p:pic>
      <p:sp>
        <p:nvSpPr>
          <p:cNvPr id="46083" name="Rectangle 3"/>
          <p:cNvSpPr>
            <a:spLocks noGrp="1"/>
          </p:cNvSpPr>
          <p:nvPr>
            <p:ph type="title" idx="4294967295"/>
          </p:nvPr>
        </p:nvSpPr>
        <p:spPr>
          <a:xfrm>
            <a:off x="685800" y="30163"/>
            <a:ext cx="8382000" cy="655637"/>
          </a:xfrm>
        </p:spPr>
        <p:txBody>
          <a:bodyPr/>
          <a:lstStyle/>
          <a:p>
            <a:pPr eaLnBrk="1" hangingPunct="1">
              <a:defRPr/>
            </a:pPr>
            <a:r>
              <a:rPr lang="en-US" altLang="ja-JP" smtClean="0">
                <a:effectLst>
                  <a:outerShdw blurRad="38100" dist="38100" dir="2700000" algn="tl">
                    <a:srgbClr val="C0C0C0"/>
                  </a:outerShdw>
                </a:effectLst>
                <a:latin typeface="Calibri" pitchFamily="34" charset="0"/>
                <a:cs typeface="Arial" charset="0"/>
              </a:rPr>
              <a:t>Commercial Design of WSD</a:t>
            </a:r>
          </a:p>
        </p:txBody>
      </p:sp>
      <p:grpSp>
        <p:nvGrpSpPr>
          <p:cNvPr id="29700" name="Group 4"/>
          <p:cNvGrpSpPr>
            <a:grpSpLocks/>
          </p:cNvGrpSpPr>
          <p:nvPr/>
        </p:nvGrpSpPr>
        <p:grpSpPr bwMode="auto">
          <a:xfrm>
            <a:off x="609600" y="2133600"/>
            <a:ext cx="2433638" cy="2916238"/>
            <a:chOff x="236" y="1068"/>
            <a:chExt cx="2068" cy="2406"/>
          </a:xfrm>
        </p:grpSpPr>
        <p:pic>
          <p:nvPicPr>
            <p:cNvPr id="29712" name="Picture 5"/>
            <p:cNvPicPr>
              <a:picLocks noChangeAspect="1" noChangeArrowheads="1"/>
            </p:cNvPicPr>
            <p:nvPr/>
          </p:nvPicPr>
          <p:blipFill>
            <a:blip r:embed="rId4" cstate="print"/>
            <a:srcRect/>
            <a:stretch>
              <a:fillRect/>
            </a:stretch>
          </p:blipFill>
          <p:spPr bwMode="auto">
            <a:xfrm>
              <a:off x="1501" y="1986"/>
              <a:ext cx="803" cy="1488"/>
            </a:xfrm>
            <a:prstGeom prst="rect">
              <a:avLst/>
            </a:prstGeom>
            <a:noFill/>
            <a:ln w="12700">
              <a:noFill/>
              <a:miter lim="800000"/>
              <a:headEnd type="none" w="sm" len="sm"/>
              <a:tailEnd type="none" w="sm" len="sm"/>
            </a:ln>
          </p:spPr>
        </p:pic>
        <p:grpSp>
          <p:nvGrpSpPr>
            <p:cNvPr id="29713" name="Group 6"/>
            <p:cNvGrpSpPr>
              <a:grpSpLocks/>
            </p:cNvGrpSpPr>
            <p:nvPr/>
          </p:nvGrpSpPr>
          <p:grpSpPr bwMode="auto">
            <a:xfrm>
              <a:off x="1525" y="1068"/>
              <a:ext cx="714" cy="678"/>
              <a:chOff x="285" y="90"/>
              <a:chExt cx="119" cy="113"/>
            </a:xfrm>
          </p:grpSpPr>
          <p:sp>
            <p:nvSpPr>
              <p:cNvPr id="29733" name="Rectangle 7"/>
              <p:cNvSpPr>
                <a:spLocks noChangeArrowheads="1"/>
              </p:cNvSpPr>
              <p:nvPr/>
            </p:nvSpPr>
            <p:spPr bwMode="auto">
              <a:xfrm>
                <a:off x="285" y="90"/>
                <a:ext cx="119" cy="113"/>
              </a:xfrm>
              <a:prstGeom prst="rect">
                <a:avLst/>
              </a:prstGeom>
              <a:noFill/>
              <a:ln w="38100">
                <a:solidFill>
                  <a:srgbClr val="000000"/>
                </a:solidFill>
                <a:miter lim="800000"/>
                <a:headEnd/>
                <a:tailEnd/>
              </a:ln>
            </p:spPr>
            <p:txBody>
              <a:bodyPr/>
              <a:lstStyle/>
              <a:p>
                <a:endParaRPr lang="ja-JP" altLang="en-US">
                  <a:latin typeface="Calibri" pitchFamily="34" charset="0"/>
                </a:endParaRPr>
              </a:p>
            </p:txBody>
          </p:sp>
          <p:sp>
            <p:nvSpPr>
              <p:cNvPr id="29734" name="Oval 8"/>
              <p:cNvSpPr>
                <a:spLocks noChangeArrowheads="1"/>
              </p:cNvSpPr>
              <p:nvPr/>
            </p:nvSpPr>
            <p:spPr bwMode="auto">
              <a:xfrm>
                <a:off x="301" y="103"/>
                <a:ext cx="88" cy="88"/>
              </a:xfrm>
              <a:prstGeom prst="ellipse">
                <a:avLst/>
              </a:prstGeom>
              <a:solidFill>
                <a:srgbClr val="FFFFFF"/>
              </a:solidFill>
              <a:ln w="9525">
                <a:solidFill>
                  <a:srgbClr val="000000"/>
                </a:solidFill>
                <a:round/>
                <a:headEnd/>
                <a:tailEnd/>
              </a:ln>
            </p:spPr>
            <p:txBody>
              <a:bodyPr/>
              <a:lstStyle/>
              <a:p>
                <a:endParaRPr lang="ja-JP" altLang="en-US">
                  <a:latin typeface="Calibri" pitchFamily="34" charset="0"/>
                </a:endParaRPr>
              </a:p>
            </p:txBody>
          </p:sp>
          <p:sp>
            <p:nvSpPr>
              <p:cNvPr id="29735" name="Line 9"/>
              <p:cNvSpPr>
                <a:spLocks noChangeShapeType="1"/>
              </p:cNvSpPr>
              <p:nvPr/>
            </p:nvSpPr>
            <p:spPr bwMode="auto">
              <a:xfrm flipV="1">
                <a:off x="285" y="91"/>
                <a:ext cx="38" cy="38"/>
              </a:xfrm>
              <a:prstGeom prst="line">
                <a:avLst/>
              </a:prstGeom>
              <a:noFill/>
              <a:ln w="38100">
                <a:solidFill>
                  <a:srgbClr val="000000"/>
                </a:solidFill>
                <a:round/>
                <a:headEnd/>
                <a:tailEnd/>
              </a:ln>
            </p:spPr>
            <p:txBody>
              <a:bodyPr/>
              <a:lstStyle/>
              <a:p>
                <a:endParaRPr lang="ja-JP" altLang="en-US"/>
              </a:p>
            </p:txBody>
          </p:sp>
          <p:sp>
            <p:nvSpPr>
              <p:cNvPr id="29736" name="Line 10"/>
              <p:cNvSpPr>
                <a:spLocks noChangeShapeType="1"/>
              </p:cNvSpPr>
              <p:nvPr/>
            </p:nvSpPr>
            <p:spPr bwMode="auto">
              <a:xfrm>
                <a:off x="366" y="91"/>
                <a:ext cx="38" cy="38"/>
              </a:xfrm>
              <a:prstGeom prst="line">
                <a:avLst/>
              </a:prstGeom>
              <a:noFill/>
              <a:ln w="38100">
                <a:solidFill>
                  <a:srgbClr val="000000"/>
                </a:solidFill>
                <a:round/>
                <a:headEnd/>
                <a:tailEnd/>
              </a:ln>
            </p:spPr>
            <p:txBody>
              <a:bodyPr/>
              <a:lstStyle/>
              <a:p>
                <a:endParaRPr lang="ja-JP" altLang="en-US"/>
              </a:p>
            </p:txBody>
          </p:sp>
          <p:sp>
            <p:nvSpPr>
              <p:cNvPr id="29737" name="Line 11"/>
              <p:cNvSpPr>
                <a:spLocks noChangeShapeType="1"/>
              </p:cNvSpPr>
              <p:nvPr/>
            </p:nvSpPr>
            <p:spPr bwMode="auto">
              <a:xfrm>
                <a:off x="285" y="165"/>
                <a:ext cx="38" cy="38"/>
              </a:xfrm>
              <a:prstGeom prst="line">
                <a:avLst/>
              </a:prstGeom>
              <a:noFill/>
              <a:ln w="38100">
                <a:solidFill>
                  <a:srgbClr val="000000"/>
                </a:solidFill>
                <a:round/>
                <a:headEnd/>
                <a:tailEnd/>
              </a:ln>
            </p:spPr>
            <p:txBody>
              <a:bodyPr/>
              <a:lstStyle/>
              <a:p>
                <a:endParaRPr lang="ja-JP" altLang="en-US"/>
              </a:p>
            </p:txBody>
          </p:sp>
          <p:sp>
            <p:nvSpPr>
              <p:cNvPr id="29738" name="Line 12"/>
              <p:cNvSpPr>
                <a:spLocks noChangeShapeType="1"/>
              </p:cNvSpPr>
              <p:nvPr/>
            </p:nvSpPr>
            <p:spPr bwMode="auto">
              <a:xfrm flipV="1">
                <a:off x="366" y="164"/>
                <a:ext cx="38" cy="38"/>
              </a:xfrm>
              <a:prstGeom prst="line">
                <a:avLst/>
              </a:prstGeom>
              <a:noFill/>
              <a:ln w="38100">
                <a:solidFill>
                  <a:srgbClr val="000000"/>
                </a:solidFill>
                <a:round/>
                <a:headEnd/>
                <a:tailEnd/>
              </a:ln>
            </p:spPr>
            <p:txBody>
              <a:bodyPr/>
              <a:lstStyle/>
              <a:p>
                <a:endParaRPr lang="ja-JP" altLang="en-US"/>
              </a:p>
            </p:txBody>
          </p:sp>
          <p:sp>
            <p:nvSpPr>
              <p:cNvPr id="29739" name="Line 13"/>
              <p:cNvSpPr>
                <a:spLocks noChangeShapeType="1"/>
              </p:cNvSpPr>
              <p:nvPr/>
            </p:nvSpPr>
            <p:spPr bwMode="auto">
              <a:xfrm>
                <a:off x="301" y="114"/>
                <a:ext cx="6" cy="6"/>
              </a:xfrm>
              <a:prstGeom prst="line">
                <a:avLst/>
              </a:prstGeom>
              <a:noFill/>
              <a:ln w="38100">
                <a:solidFill>
                  <a:srgbClr val="000000"/>
                </a:solidFill>
                <a:round/>
                <a:headEnd/>
                <a:tailEnd/>
              </a:ln>
            </p:spPr>
            <p:txBody>
              <a:bodyPr/>
              <a:lstStyle/>
              <a:p>
                <a:endParaRPr lang="ja-JP" altLang="en-US"/>
              </a:p>
            </p:txBody>
          </p:sp>
          <p:sp>
            <p:nvSpPr>
              <p:cNvPr id="29740" name="Line 14"/>
              <p:cNvSpPr>
                <a:spLocks noChangeShapeType="1"/>
              </p:cNvSpPr>
              <p:nvPr/>
            </p:nvSpPr>
            <p:spPr bwMode="auto">
              <a:xfrm>
                <a:off x="311" y="104"/>
                <a:ext cx="6" cy="6"/>
              </a:xfrm>
              <a:prstGeom prst="line">
                <a:avLst/>
              </a:prstGeom>
              <a:noFill/>
              <a:ln w="38100">
                <a:solidFill>
                  <a:srgbClr val="000000"/>
                </a:solidFill>
                <a:round/>
                <a:headEnd/>
                <a:tailEnd/>
              </a:ln>
            </p:spPr>
            <p:txBody>
              <a:bodyPr/>
              <a:lstStyle/>
              <a:p>
                <a:endParaRPr lang="ja-JP" altLang="en-US"/>
              </a:p>
            </p:txBody>
          </p:sp>
          <p:sp>
            <p:nvSpPr>
              <p:cNvPr id="29741" name="Line 15"/>
              <p:cNvSpPr>
                <a:spLocks noChangeShapeType="1"/>
              </p:cNvSpPr>
              <p:nvPr/>
            </p:nvSpPr>
            <p:spPr bwMode="auto">
              <a:xfrm>
                <a:off x="371" y="184"/>
                <a:ext cx="6" cy="6"/>
              </a:xfrm>
              <a:prstGeom prst="line">
                <a:avLst/>
              </a:prstGeom>
              <a:noFill/>
              <a:ln w="38100">
                <a:solidFill>
                  <a:srgbClr val="000000"/>
                </a:solidFill>
                <a:round/>
                <a:headEnd/>
                <a:tailEnd/>
              </a:ln>
            </p:spPr>
            <p:txBody>
              <a:bodyPr/>
              <a:lstStyle/>
              <a:p>
                <a:endParaRPr lang="ja-JP" altLang="en-US"/>
              </a:p>
            </p:txBody>
          </p:sp>
          <p:sp>
            <p:nvSpPr>
              <p:cNvPr id="29742" name="Line 16"/>
              <p:cNvSpPr>
                <a:spLocks noChangeShapeType="1"/>
              </p:cNvSpPr>
              <p:nvPr/>
            </p:nvSpPr>
            <p:spPr bwMode="auto">
              <a:xfrm>
                <a:off x="381" y="174"/>
                <a:ext cx="6" cy="6"/>
              </a:xfrm>
              <a:prstGeom prst="line">
                <a:avLst/>
              </a:prstGeom>
              <a:noFill/>
              <a:ln w="38100">
                <a:solidFill>
                  <a:srgbClr val="000000"/>
                </a:solidFill>
                <a:round/>
                <a:headEnd/>
                <a:tailEnd/>
              </a:ln>
            </p:spPr>
            <p:txBody>
              <a:bodyPr/>
              <a:lstStyle/>
              <a:p>
                <a:endParaRPr lang="ja-JP" altLang="en-US"/>
              </a:p>
            </p:txBody>
          </p:sp>
          <p:grpSp>
            <p:nvGrpSpPr>
              <p:cNvPr id="29743" name="Group 17"/>
              <p:cNvGrpSpPr>
                <a:grpSpLocks/>
              </p:cNvGrpSpPr>
              <p:nvPr/>
            </p:nvGrpSpPr>
            <p:grpSpPr bwMode="auto">
              <a:xfrm flipH="1">
                <a:off x="371" y="104"/>
                <a:ext cx="16" cy="16"/>
                <a:chOff x="441" y="244"/>
                <a:chExt cx="16" cy="16"/>
              </a:xfrm>
            </p:grpSpPr>
            <p:sp>
              <p:nvSpPr>
                <p:cNvPr id="29747" name="Line 18"/>
                <p:cNvSpPr>
                  <a:spLocks noChangeShapeType="1"/>
                </p:cNvSpPr>
                <p:nvPr/>
              </p:nvSpPr>
              <p:spPr bwMode="auto">
                <a:xfrm>
                  <a:off x="441" y="254"/>
                  <a:ext cx="6" cy="6"/>
                </a:xfrm>
                <a:prstGeom prst="line">
                  <a:avLst/>
                </a:prstGeom>
                <a:noFill/>
                <a:ln w="38100">
                  <a:solidFill>
                    <a:srgbClr val="000000"/>
                  </a:solidFill>
                  <a:round/>
                  <a:headEnd/>
                  <a:tailEnd/>
                </a:ln>
              </p:spPr>
              <p:txBody>
                <a:bodyPr/>
                <a:lstStyle/>
                <a:p>
                  <a:endParaRPr lang="ja-JP" altLang="en-US"/>
                </a:p>
              </p:txBody>
            </p:sp>
            <p:sp>
              <p:nvSpPr>
                <p:cNvPr id="29748" name="Line 19"/>
                <p:cNvSpPr>
                  <a:spLocks noChangeShapeType="1"/>
                </p:cNvSpPr>
                <p:nvPr/>
              </p:nvSpPr>
              <p:spPr bwMode="auto">
                <a:xfrm>
                  <a:off x="451" y="244"/>
                  <a:ext cx="6" cy="6"/>
                </a:xfrm>
                <a:prstGeom prst="line">
                  <a:avLst/>
                </a:prstGeom>
                <a:noFill/>
                <a:ln w="38100">
                  <a:solidFill>
                    <a:srgbClr val="000000"/>
                  </a:solidFill>
                  <a:round/>
                  <a:headEnd/>
                  <a:tailEnd/>
                </a:ln>
              </p:spPr>
              <p:txBody>
                <a:bodyPr/>
                <a:lstStyle/>
                <a:p>
                  <a:endParaRPr lang="ja-JP" altLang="en-US"/>
                </a:p>
              </p:txBody>
            </p:sp>
          </p:grpSp>
          <p:grpSp>
            <p:nvGrpSpPr>
              <p:cNvPr id="29744" name="Group 20"/>
              <p:cNvGrpSpPr>
                <a:grpSpLocks/>
              </p:cNvGrpSpPr>
              <p:nvPr/>
            </p:nvGrpSpPr>
            <p:grpSpPr bwMode="auto">
              <a:xfrm flipH="1">
                <a:off x="301" y="174"/>
                <a:ext cx="16" cy="16"/>
                <a:chOff x="441" y="244"/>
                <a:chExt cx="16" cy="16"/>
              </a:xfrm>
            </p:grpSpPr>
            <p:sp>
              <p:nvSpPr>
                <p:cNvPr id="29745" name="Line 21"/>
                <p:cNvSpPr>
                  <a:spLocks noChangeShapeType="1"/>
                </p:cNvSpPr>
                <p:nvPr/>
              </p:nvSpPr>
              <p:spPr bwMode="auto">
                <a:xfrm>
                  <a:off x="441" y="254"/>
                  <a:ext cx="6" cy="6"/>
                </a:xfrm>
                <a:prstGeom prst="line">
                  <a:avLst/>
                </a:prstGeom>
                <a:noFill/>
                <a:ln w="38100">
                  <a:solidFill>
                    <a:srgbClr val="000000"/>
                  </a:solidFill>
                  <a:round/>
                  <a:headEnd/>
                  <a:tailEnd/>
                </a:ln>
              </p:spPr>
              <p:txBody>
                <a:bodyPr/>
                <a:lstStyle/>
                <a:p>
                  <a:endParaRPr lang="ja-JP" altLang="en-US"/>
                </a:p>
              </p:txBody>
            </p:sp>
            <p:sp>
              <p:nvSpPr>
                <p:cNvPr id="29746" name="Line 22"/>
                <p:cNvSpPr>
                  <a:spLocks noChangeShapeType="1"/>
                </p:cNvSpPr>
                <p:nvPr/>
              </p:nvSpPr>
              <p:spPr bwMode="auto">
                <a:xfrm>
                  <a:off x="451" y="244"/>
                  <a:ext cx="6" cy="6"/>
                </a:xfrm>
                <a:prstGeom prst="line">
                  <a:avLst/>
                </a:prstGeom>
                <a:noFill/>
                <a:ln w="38100">
                  <a:solidFill>
                    <a:srgbClr val="000000"/>
                  </a:solidFill>
                  <a:round/>
                  <a:headEnd/>
                  <a:tailEnd/>
                </a:ln>
              </p:spPr>
              <p:txBody>
                <a:bodyPr/>
                <a:lstStyle/>
                <a:p>
                  <a:endParaRPr lang="ja-JP" altLang="en-US"/>
                </a:p>
              </p:txBody>
            </p:sp>
          </p:grpSp>
        </p:grpSp>
        <p:grpSp>
          <p:nvGrpSpPr>
            <p:cNvPr id="29714" name="Group 23"/>
            <p:cNvGrpSpPr>
              <a:grpSpLocks/>
            </p:cNvGrpSpPr>
            <p:nvPr/>
          </p:nvGrpSpPr>
          <p:grpSpPr bwMode="auto">
            <a:xfrm>
              <a:off x="445" y="1068"/>
              <a:ext cx="960" cy="2400"/>
              <a:chOff x="68" y="84"/>
              <a:chExt cx="160" cy="400"/>
            </a:xfrm>
          </p:grpSpPr>
          <p:grpSp>
            <p:nvGrpSpPr>
              <p:cNvPr id="29721" name="Group 24"/>
              <p:cNvGrpSpPr>
                <a:grpSpLocks/>
              </p:cNvGrpSpPr>
              <p:nvPr/>
            </p:nvGrpSpPr>
            <p:grpSpPr bwMode="auto">
              <a:xfrm>
                <a:off x="68" y="476"/>
                <a:ext cx="160" cy="8"/>
                <a:chOff x="68" y="476"/>
                <a:chExt cx="160" cy="8"/>
              </a:xfrm>
            </p:grpSpPr>
            <p:sp>
              <p:nvSpPr>
                <p:cNvPr id="29730" name="Rectangle 25"/>
                <p:cNvSpPr>
                  <a:spLocks noChangeArrowheads="1"/>
                </p:cNvSpPr>
                <p:nvPr/>
              </p:nvSpPr>
              <p:spPr bwMode="auto">
                <a:xfrm>
                  <a:off x="85" y="476"/>
                  <a:ext cx="14" cy="8"/>
                </a:xfrm>
                <a:prstGeom prst="rect">
                  <a:avLst/>
                </a:prstGeom>
                <a:solidFill>
                  <a:srgbClr val="FFFFFF"/>
                </a:solidFill>
                <a:ln w="9525">
                  <a:solidFill>
                    <a:srgbClr val="000000"/>
                  </a:solidFill>
                  <a:miter lim="800000"/>
                  <a:headEnd/>
                  <a:tailEnd/>
                </a:ln>
              </p:spPr>
              <p:txBody>
                <a:bodyPr/>
                <a:lstStyle/>
                <a:p>
                  <a:endParaRPr lang="ja-JP" altLang="en-US">
                    <a:latin typeface="Calibri" pitchFamily="34" charset="0"/>
                  </a:endParaRPr>
                </a:p>
              </p:txBody>
            </p:sp>
            <p:sp>
              <p:nvSpPr>
                <p:cNvPr id="29731" name="Rectangle 26"/>
                <p:cNvSpPr>
                  <a:spLocks noChangeArrowheads="1"/>
                </p:cNvSpPr>
                <p:nvPr/>
              </p:nvSpPr>
              <p:spPr bwMode="auto">
                <a:xfrm>
                  <a:off x="200" y="476"/>
                  <a:ext cx="14" cy="8"/>
                </a:xfrm>
                <a:prstGeom prst="rect">
                  <a:avLst/>
                </a:prstGeom>
                <a:solidFill>
                  <a:srgbClr val="FFFFFF"/>
                </a:solidFill>
                <a:ln w="9525">
                  <a:solidFill>
                    <a:srgbClr val="000000"/>
                  </a:solidFill>
                  <a:miter lim="800000"/>
                  <a:headEnd/>
                  <a:tailEnd/>
                </a:ln>
              </p:spPr>
              <p:txBody>
                <a:bodyPr/>
                <a:lstStyle/>
                <a:p>
                  <a:endParaRPr lang="ja-JP" altLang="en-US">
                    <a:latin typeface="Calibri" pitchFamily="34" charset="0"/>
                  </a:endParaRPr>
                </a:p>
              </p:txBody>
            </p:sp>
            <p:sp>
              <p:nvSpPr>
                <p:cNvPr id="29732" name="Line 27"/>
                <p:cNvSpPr>
                  <a:spLocks noChangeShapeType="1"/>
                </p:cNvSpPr>
                <p:nvPr/>
              </p:nvSpPr>
              <p:spPr bwMode="auto">
                <a:xfrm>
                  <a:off x="68" y="484"/>
                  <a:ext cx="160" cy="0"/>
                </a:xfrm>
                <a:prstGeom prst="line">
                  <a:avLst/>
                </a:prstGeom>
                <a:noFill/>
                <a:ln w="9525">
                  <a:solidFill>
                    <a:srgbClr val="000000"/>
                  </a:solidFill>
                  <a:round/>
                  <a:headEnd/>
                  <a:tailEnd/>
                </a:ln>
              </p:spPr>
              <p:txBody>
                <a:bodyPr/>
                <a:lstStyle/>
                <a:p>
                  <a:endParaRPr lang="ja-JP" altLang="en-US"/>
                </a:p>
              </p:txBody>
            </p:sp>
          </p:grpSp>
          <p:grpSp>
            <p:nvGrpSpPr>
              <p:cNvPr id="29722" name="Group 28"/>
              <p:cNvGrpSpPr>
                <a:grpSpLocks/>
              </p:cNvGrpSpPr>
              <p:nvPr/>
            </p:nvGrpSpPr>
            <p:grpSpPr bwMode="auto">
              <a:xfrm>
                <a:off x="89" y="84"/>
                <a:ext cx="120" cy="393"/>
                <a:chOff x="89" y="84"/>
                <a:chExt cx="120" cy="393"/>
              </a:xfrm>
            </p:grpSpPr>
            <p:sp>
              <p:nvSpPr>
                <p:cNvPr id="29723" name="Line 29"/>
                <p:cNvSpPr>
                  <a:spLocks noChangeShapeType="1"/>
                </p:cNvSpPr>
                <p:nvPr/>
              </p:nvSpPr>
              <p:spPr bwMode="auto">
                <a:xfrm>
                  <a:off x="208" y="84"/>
                  <a:ext cx="0" cy="393"/>
                </a:xfrm>
                <a:prstGeom prst="line">
                  <a:avLst/>
                </a:prstGeom>
                <a:noFill/>
                <a:ln w="63500">
                  <a:solidFill>
                    <a:srgbClr val="000000"/>
                  </a:solidFill>
                  <a:round/>
                  <a:headEnd/>
                  <a:tailEnd/>
                </a:ln>
              </p:spPr>
              <p:txBody>
                <a:bodyPr/>
                <a:lstStyle/>
                <a:p>
                  <a:endParaRPr lang="ja-JP" altLang="en-US"/>
                </a:p>
              </p:txBody>
            </p:sp>
            <p:sp>
              <p:nvSpPr>
                <p:cNvPr id="29724" name="Rectangle 30"/>
                <p:cNvSpPr>
                  <a:spLocks noChangeArrowheads="1"/>
                </p:cNvSpPr>
                <p:nvPr/>
              </p:nvSpPr>
              <p:spPr bwMode="auto">
                <a:xfrm>
                  <a:off x="105" y="91"/>
                  <a:ext cx="89" cy="226"/>
                </a:xfrm>
                <a:prstGeom prst="rect">
                  <a:avLst/>
                </a:prstGeom>
                <a:solidFill>
                  <a:srgbClr val="FFFFFF"/>
                </a:solidFill>
                <a:ln w="9525">
                  <a:solidFill>
                    <a:srgbClr val="000000"/>
                  </a:solidFill>
                  <a:miter lim="800000"/>
                  <a:headEnd/>
                  <a:tailEnd/>
                </a:ln>
              </p:spPr>
              <p:txBody>
                <a:bodyPr/>
                <a:lstStyle/>
                <a:p>
                  <a:endParaRPr lang="ja-JP" altLang="en-US">
                    <a:latin typeface="Calibri" pitchFamily="34" charset="0"/>
                  </a:endParaRPr>
                </a:p>
              </p:txBody>
            </p:sp>
            <p:sp>
              <p:nvSpPr>
                <p:cNvPr id="29725" name="Line 31"/>
                <p:cNvSpPr>
                  <a:spLocks noChangeShapeType="1"/>
                </p:cNvSpPr>
                <p:nvPr/>
              </p:nvSpPr>
              <p:spPr bwMode="auto">
                <a:xfrm>
                  <a:off x="92" y="84"/>
                  <a:ext cx="0" cy="393"/>
                </a:xfrm>
                <a:prstGeom prst="line">
                  <a:avLst/>
                </a:prstGeom>
                <a:noFill/>
                <a:ln w="63500">
                  <a:solidFill>
                    <a:srgbClr val="000000"/>
                  </a:solidFill>
                  <a:round/>
                  <a:headEnd/>
                  <a:tailEnd/>
                </a:ln>
              </p:spPr>
              <p:txBody>
                <a:bodyPr/>
                <a:lstStyle/>
                <a:p>
                  <a:endParaRPr lang="ja-JP" altLang="en-US"/>
                </a:p>
              </p:txBody>
            </p:sp>
            <p:sp>
              <p:nvSpPr>
                <p:cNvPr id="29726" name="Line 32"/>
                <p:cNvSpPr>
                  <a:spLocks noChangeShapeType="1"/>
                </p:cNvSpPr>
                <p:nvPr/>
              </p:nvSpPr>
              <p:spPr bwMode="auto">
                <a:xfrm>
                  <a:off x="89" y="85"/>
                  <a:ext cx="119" cy="0"/>
                </a:xfrm>
                <a:prstGeom prst="line">
                  <a:avLst/>
                </a:prstGeom>
                <a:noFill/>
                <a:ln w="63500">
                  <a:solidFill>
                    <a:srgbClr val="000000"/>
                  </a:solidFill>
                  <a:round/>
                  <a:headEnd/>
                  <a:tailEnd/>
                </a:ln>
              </p:spPr>
              <p:txBody>
                <a:bodyPr/>
                <a:lstStyle/>
                <a:p>
                  <a:endParaRPr lang="ja-JP" altLang="en-US"/>
                </a:p>
              </p:txBody>
            </p:sp>
            <p:sp>
              <p:nvSpPr>
                <p:cNvPr id="29727" name="Line 33"/>
                <p:cNvSpPr>
                  <a:spLocks noChangeShapeType="1"/>
                </p:cNvSpPr>
                <p:nvPr/>
              </p:nvSpPr>
              <p:spPr bwMode="auto">
                <a:xfrm>
                  <a:off x="90" y="409"/>
                  <a:ext cx="119" cy="0"/>
                </a:xfrm>
                <a:prstGeom prst="line">
                  <a:avLst/>
                </a:prstGeom>
                <a:noFill/>
                <a:ln w="63500">
                  <a:solidFill>
                    <a:srgbClr val="000000"/>
                  </a:solidFill>
                  <a:round/>
                  <a:headEnd/>
                  <a:tailEnd/>
                </a:ln>
              </p:spPr>
              <p:txBody>
                <a:bodyPr/>
                <a:lstStyle/>
                <a:p>
                  <a:endParaRPr lang="ja-JP" altLang="en-US"/>
                </a:p>
              </p:txBody>
            </p:sp>
            <p:sp>
              <p:nvSpPr>
                <p:cNvPr id="29728" name="AutoShape 34"/>
                <p:cNvSpPr>
                  <a:spLocks noChangeArrowheads="1"/>
                </p:cNvSpPr>
                <p:nvPr/>
              </p:nvSpPr>
              <p:spPr bwMode="auto">
                <a:xfrm flipV="1">
                  <a:off x="104" y="317"/>
                  <a:ext cx="90" cy="76"/>
                </a:xfrm>
                <a:prstGeom prst="triangle">
                  <a:avLst>
                    <a:gd name="adj" fmla="val 50000"/>
                  </a:avLst>
                </a:prstGeom>
                <a:solidFill>
                  <a:srgbClr val="FFFFFF"/>
                </a:solidFill>
                <a:ln w="9525">
                  <a:solidFill>
                    <a:srgbClr val="000000"/>
                  </a:solidFill>
                  <a:miter lim="800000"/>
                  <a:headEnd/>
                  <a:tailEnd/>
                </a:ln>
              </p:spPr>
              <p:txBody>
                <a:bodyPr rot="10800000"/>
                <a:lstStyle/>
                <a:p>
                  <a:endParaRPr lang="ja-JP" altLang="en-US">
                    <a:latin typeface="Calibri" pitchFamily="34" charset="0"/>
                  </a:endParaRPr>
                </a:p>
              </p:txBody>
            </p:sp>
            <p:sp>
              <p:nvSpPr>
                <p:cNvPr id="29729" name="Line 35"/>
                <p:cNvSpPr>
                  <a:spLocks noChangeShapeType="1"/>
                </p:cNvSpPr>
                <p:nvPr/>
              </p:nvSpPr>
              <p:spPr bwMode="auto">
                <a:xfrm>
                  <a:off x="89" y="326"/>
                  <a:ext cx="119" cy="0"/>
                </a:xfrm>
                <a:prstGeom prst="line">
                  <a:avLst/>
                </a:prstGeom>
                <a:noFill/>
                <a:ln w="63500">
                  <a:solidFill>
                    <a:srgbClr val="000000"/>
                  </a:solidFill>
                  <a:round/>
                  <a:headEnd/>
                  <a:tailEnd/>
                </a:ln>
              </p:spPr>
              <p:txBody>
                <a:bodyPr/>
                <a:lstStyle/>
                <a:p>
                  <a:endParaRPr lang="ja-JP" altLang="en-US"/>
                </a:p>
              </p:txBody>
            </p:sp>
          </p:grpSp>
        </p:grpSp>
        <p:sp>
          <p:nvSpPr>
            <p:cNvPr id="29715" name="Line 36"/>
            <p:cNvSpPr>
              <a:spLocks noChangeShapeType="1"/>
            </p:cNvSpPr>
            <p:nvPr/>
          </p:nvSpPr>
          <p:spPr bwMode="auto">
            <a:xfrm>
              <a:off x="1627" y="1404"/>
              <a:ext cx="498" cy="0"/>
            </a:xfrm>
            <a:prstGeom prst="line">
              <a:avLst/>
            </a:prstGeom>
            <a:noFill/>
            <a:ln w="12700">
              <a:solidFill>
                <a:schemeClr val="tx1"/>
              </a:solidFill>
              <a:round/>
              <a:headEnd type="arrow" w="med" len="med"/>
              <a:tailEnd type="arrow" w="med" len="med"/>
            </a:ln>
          </p:spPr>
          <p:txBody>
            <a:bodyPr wrap="none" anchor="ctr"/>
            <a:lstStyle/>
            <a:p>
              <a:endParaRPr lang="ja-JP" altLang="en-US"/>
            </a:p>
          </p:txBody>
        </p:sp>
        <p:sp>
          <p:nvSpPr>
            <p:cNvPr id="29716" name="Text Box 37"/>
            <p:cNvSpPr txBox="1">
              <a:spLocks noChangeArrowheads="1"/>
            </p:cNvSpPr>
            <p:nvPr/>
          </p:nvSpPr>
          <p:spPr bwMode="auto">
            <a:xfrm>
              <a:off x="1600" y="1236"/>
              <a:ext cx="587" cy="377"/>
            </a:xfrm>
            <a:prstGeom prst="rect">
              <a:avLst/>
            </a:prstGeom>
            <a:noFill/>
            <a:ln w="19050" algn="ctr">
              <a:noFill/>
              <a:miter lim="800000"/>
              <a:headEnd/>
              <a:tailEnd/>
            </a:ln>
          </p:spPr>
          <p:txBody>
            <a:bodyPr>
              <a:spAutoFit/>
            </a:bodyPr>
            <a:lstStyle/>
            <a:p>
              <a:pPr algn="ctr">
                <a:spcBef>
                  <a:spcPct val="50000"/>
                </a:spcBef>
              </a:pPr>
              <a:r>
                <a:rPr lang="en-US" altLang="ja-JP" sz="1200">
                  <a:latin typeface="Calibri" pitchFamily="34" charset="0"/>
                </a:rPr>
                <a:t>11.5’ dia.</a:t>
              </a:r>
              <a:r>
                <a:rPr lang="en-US" altLang="ja-JP" sz="1200" baseline="30000">
                  <a:latin typeface="Calibri" pitchFamily="34" charset="0"/>
                </a:rPr>
                <a:t>*)</a:t>
              </a:r>
            </a:p>
          </p:txBody>
        </p:sp>
        <p:sp>
          <p:nvSpPr>
            <p:cNvPr id="29717" name="Line 38"/>
            <p:cNvSpPr>
              <a:spLocks noChangeShapeType="1"/>
            </p:cNvSpPr>
            <p:nvPr/>
          </p:nvSpPr>
          <p:spPr bwMode="auto">
            <a:xfrm flipH="1">
              <a:off x="367" y="1116"/>
              <a:ext cx="276" cy="0"/>
            </a:xfrm>
            <a:prstGeom prst="line">
              <a:avLst/>
            </a:prstGeom>
            <a:noFill/>
            <a:ln w="12700">
              <a:solidFill>
                <a:schemeClr val="tx1"/>
              </a:solidFill>
              <a:round/>
              <a:headEnd/>
              <a:tailEnd/>
            </a:ln>
          </p:spPr>
          <p:txBody>
            <a:bodyPr wrap="none" anchor="ctr"/>
            <a:lstStyle/>
            <a:p>
              <a:endParaRPr lang="ja-JP" altLang="en-US"/>
            </a:p>
          </p:txBody>
        </p:sp>
        <p:sp>
          <p:nvSpPr>
            <p:cNvPr id="29718" name="Line 39"/>
            <p:cNvSpPr>
              <a:spLocks noChangeShapeType="1"/>
            </p:cNvSpPr>
            <p:nvPr/>
          </p:nvSpPr>
          <p:spPr bwMode="auto">
            <a:xfrm flipH="1">
              <a:off x="377" y="2465"/>
              <a:ext cx="277" cy="0"/>
            </a:xfrm>
            <a:prstGeom prst="line">
              <a:avLst/>
            </a:prstGeom>
            <a:noFill/>
            <a:ln w="12700">
              <a:solidFill>
                <a:schemeClr val="tx1"/>
              </a:solidFill>
              <a:round/>
              <a:headEnd/>
              <a:tailEnd/>
            </a:ln>
          </p:spPr>
          <p:txBody>
            <a:bodyPr wrap="none" anchor="ctr"/>
            <a:lstStyle/>
            <a:p>
              <a:endParaRPr lang="ja-JP" altLang="en-US"/>
            </a:p>
          </p:txBody>
        </p:sp>
        <p:sp>
          <p:nvSpPr>
            <p:cNvPr id="29719" name="Line 40"/>
            <p:cNvSpPr>
              <a:spLocks noChangeShapeType="1"/>
            </p:cNvSpPr>
            <p:nvPr/>
          </p:nvSpPr>
          <p:spPr bwMode="auto">
            <a:xfrm>
              <a:off x="433" y="1116"/>
              <a:ext cx="0" cy="1354"/>
            </a:xfrm>
            <a:prstGeom prst="line">
              <a:avLst/>
            </a:prstGeom>
            <a:noFill/>
            <a:ln w="12700">
              <a:solidFill>
                <a:schemeClr val="tx1"/>
              </a:solidFill>
              <a:round/>
              <a:headEnd type="arrow" w="med" len="med"/>
              <a:tailEnd type="arrow" w="med" len="med"/>
            </a:ln>
          </p:spPr>
          <p:txBody>
            <a:bodyPr wrap="none" anchor="ctr"/>
            <a:lstStyle/>
            <a:p>
              <a:endParaRPr lang="ja-JP" altLang="en-US"/>
            </a:p>
          </p:txBody>
        </p:sp>
        <p:sp>
          <p:nvSpPr>
            <p:cNvPr id="29720" name="Text Box 41"/>
            <p:cNvSpPr txBox="1">
              <a:spLocks noChangeArrowheads="1"/>
            </p:cNvSpPr>
            <p:nvPr/>
          </p:nvSpPr>
          <p:spPr bwMode="auto">
            <a:xfrm rot="-5400000">
              <a:off x="-85" y="1684"/>
              <a:ext cx="876" cy="234"/>
            </a:xfrm>
            <a:prstGeom prst="rect">
              <a:avLst/>
            </a:prstGeom>
            <a:noFill/>
            <a:ln w="19050" algn="ctr">
              <a:noFill/>
              <a:miter lim="800000"/>
              <a:headEnd/>
              <a:tailEnd/>
            </a:ln>
          </p:spPr>
          <p:txBody>
            <a:bodyPr>
              <a:spAutoFit/>
            </a:bodyPr>
            <a:lstStyle/>
            <a:p>
              <a:pPr algn="ctr">
                <a:spcBef>
                  <a:spcPct val="50000"/>
                </a:spcBef>
              </a:pPr>
              <a:r>
                <a:rPr lang="en-US" altLang="ja-JP" sz="1200">
                  <a:latin typeface="Calibri" pitchFamily="34" charset="0"/>
                </a:rPr>
                <a:t>29’ Height</a:t>
              </a:r>
              <a:r>
                <a:rPr lang="en-US" altLang="ja-JP" sz="1200" baseline="30000">
                  <a:latin typeface="Calibri" pitchFamily="34" charset="0"/>
                </a:rPr>
                <a:t>*)</a:t>
              </a:r>
            </a:p>
          </p:txBody>
        </p:sp>
      </p:grpSp>
      <p:sp>
        <p:nvSpPr>
          <p:cNvPr id="29701" name="Rectangle 42"/>
          <p:cNvSpPr>
            <a:spLocks noChangeArrowheads="1"/>
          </p:cNvSpPr>
          <p:nvPr/>
        </p:nvSpPr>
        <p:spPr bwMode="auto">
          <a:xfrm>
            <a:off x="762000" y="5137150"/>
            <a:ext cx="2286000" cy="501650"/>
          </a:xfrm>
          <a:prstGeom prst="rect">
            <a:avLst/>
          </a:prstGeom>
          <a:noFill/>
          <a:ln w="9525">
            <a:noFill/>
            <a:miter lim="800000"/>
            <a:headEnd/>
            <a:tailEnd/>
          </a:ln>
        </p:spPr>
        <p:txBody>
          <a:bodyPr lIns="92075" tIns="46038" rIns="92075" bIns="46038"/>
          <a:lstStyle/>
          <a:p>
            <a:pPr algn="ctr">
              <a:buFont typeface="Arial" charset="0"/>
              <a:buNone/>
            </a:pPr>
            <a:r>
              <a:rPr kumimoji="0" lang="en-US" altLang="ja-JP" sz="1400">
                <a:solidFill>
                  <a:srgbClr val="0000FF"/>
                </a:solidFill>
                <a:latin typeface="Calibri" pitchFamily="34" charset="0"/>
                <a:cs typeface="Arial" charset="0"/>
              </a:rPr>
              <a:t>Small Scale WSD for Low-Cl Coal Application (11 GPM)</a:t>
            </a:r>
          </a:p>
        </p:txBody>
      </p:sp>
      <p:pic>
        <p:nvPicPr>
          <p:cNvPr id="29702" name="Picture 43" descr="KIF_1254"/>
          <p:cNvPicPr>
            <a:picLocks noChangeAspect="1" noChangeArrowheads="1"/>
          </p:cNvPicPr>
          <p:nvPr/>
        </p:nvPicPr>
        <p:blipFill>
          <a:blip r:embed="rId5" cstate="print"/>
          <a:srcRect/>
          <a:stretch>
            <a:fillRect/>
          </a:stretch>
        </p:blipFill>
        <p:spPr bwMode="auto">
          <a:xfrm>
            <a:off x="7588250" y="4191000"/>
            <a:ext cx="1555750" cy="1141413"/>
          </a:xfrm>
          <a:prstGeom prst="rect">
            <a:avLst/>
          </a:prstGeom>
          <a:noFill/>
          <a:ln w="9525">
            <a:noFill/>
            <a:miter lim="800000"/>
            <a:headEnd/>
            <a:tailEnd/>
          </a:ln>
        </p:spPr>
      </p:pic>
      <p:sp>
        <p:nvSpPr>
          <p:cNvPr id="2" name="Rectangle 45"/>
          <p:cNvSpPr>
            <a:spLocks noChangeArrowheads="1"/>
          </p:cNvSpPr>
          <p:nvPr/>
        </p:nvSpPr>
        <p:spPr bwMode="auto">
          <a:xfrm>
            <a:off x="4676775" y="5365750"/>
            <a:ext cx="3781425" cy="501650"/>
          </a:xfrm>
          <a:prstGeom prst="rect">
            <a:avLst/>
          </a:prstGeom>
          <a:noFill/>
          <a:ln w="9525">
            <a:noFill/>
            <a:miter lim="800000"/>
            <a:headEnd/>
            <a:tailEnd/>
          </a:ln>
        </p:spPr>
        <p:txBody>
          <a:bodyPr lIns="92075" tIns="46038" rIns="92075" bIns="46038"/>
          <a:lstStyle/>
          <a:p>
            <a:pPr algn="ctr">
              <a:buFont typeface="Arial" charset="0"/>
              <a:buNone/>
              <a:defRPr/>
            </a:pPr>
            <a:r>
              <a:rPr kumimoji="0" lang="en-US" altLang="ja-JP" sz="1400" dirty="0">
                <a:solidFill>
                  <a:srgbClr val="0000FF"/>
                </a:solidFill>
                <a:latin typeface="Calibri" pitchFamily="34" charset="0"/>
                <a:cs typeface="Arial" charset="0"/>
              </a:rPr>
              <a:t>Larger Scale WSD for High-</a:t>
            </a:r>
            <a:r>
              <a:rPr kumimoji="0" lang="en-US" altLang="ja-JP" sz="1400" dirty="0" err="1">
                <a:solidFill>
                  <a:srgbClr val="0000FF"/>
                </a:solidFill>
                <a:latin typeface="Calibri" pitchFamily="34" charset="0"/>
                <a:cs typeface="Arial" charset="0"/>
              </a:rPr>
              <a:t>Cl</a:t>
            </a:r>
            <a:r>
              <a:rPr kumimoji="0" lang="en-US" altLang="ja-JP" sz="1400" dirty="0">
                <a:solidFill>
                  <a:srgbClr val="0000FF"/>
                </a:solidFill>
                <a:latin typeface="Calibri" pitchFamily="34" charset="0"/>
                <a:cs typeface="Arial" charset="0"/>
              </a:rPr>
              <a:t> Coal Application</a:t>
            </a:r>
          </a:p>
          <a:p>
            <a:pPr marL="347663" indent="-347663" algn="ctr">
              <a:buFont typeface="Arial" charset="0"/>
              <a:buNone/>
              <a:defRPr/>
            </a:pPr>
            <a:r>
              <a:rPr kumimoji="0" lang="en-US" altLang="ja-JP" sz="1400" dirty="0">
                <a:solidFill>
                  <a:srgbClr val="0000FF"/>
                </a:solidFill>
                <a:latin typeface="Calibri" pitchFamily="34" charset="0"/>
                <a:cs typeface="Arial" charset="0"/>
              </a:rPr>
              <a:t>(200+ GPM)</a:t>
            </a:r>
          </a:p>
        </p:txBody>
      </p:sp>
      <p:sp>
        <p:nvSpPr>
          <p:cNvPr id="29704" name="Text Box 3"/>
          <p:cNvSpPr txBox="1">
            <a:spLocks noChangeArrowheads="1"/>
          </p:cNvSpPr>
          <p:nvPr/>
        </p:nvSpPr>
        <p:spPr bwMode="auto">
          <a:xfrm>
            <a:off x="684213" y="990600"/>
            <a:ext cx="3430587" cy="701675"/>
          </a:xfrm>
          <a:prstGeom prst="rect">
            <a:avLst/>
          </a:prstGeom>
          <a:noFill/>
          <a:ln w="19050" algn="ctr">
            <a:noFill/>
            <a:miter lim="800000"/>
            <a:headEnd/>
            <a:tailEnd/>
          </a:ln>
        </p:spPr>
        <p:txBody>
          <a:bodyPr>
            <a:spAutoFit/>
          </a:bodyPr>
          <a:lstStyle/>
          <a:p>
            <a:pPr marL="268288" indent="-268288">
              <a:spcBef>
                <a:spcPct val="20000"/>
              </a:spcBef>
              <a:buFontTx/>
              <a:buChar char="•"/>
            </a:pPr>
            <a:r>
              <a:rPr lang="en-US" altLang="ja-JP" sz="2000">
                <a:latin typeface="Calibri" pitchFamily="34" charset="0"/>
              </a:rPr>
              <a:t>Applied CFD model for commercial WSD design</a:t>
            </a:r>
          </a:p>
        </p:txBody>
      </p:sp>
      <p:pic>
        <p:nvPicPr>
          <p:cNvPr id="29705" name="Picture 50" descr="MVC-003F"/>
          <p:cNvPicPr>
            <a:picLocks noChangeAspect="1" noChangeArrowheads="1"/>
          </p:cNvPicPr>
          <p:nvPr/>
        </p:nvPicPr>
        <p:blipFill>
          <a:blip r:embed="rId6" cstate="print"/>
          <a:srcRect/>
          <a:stretch>
            <a:fillRect/>
          </a:stretch>
        </p:blipFill>
        <p:spPr bwMode="auto">
          <a:xfrm>
            <a:off x="4540250" y="4192588"/>
            <a:ext cx="1524000" cy="1146175"/>
          </a:xfrm>
          <a:prstGeom prst="rect">
            <a:avLst/>
          </a:prstGeom>
          <a:noFill/>
          <a:ln w="9525">
            <a:noFill/>
            <a:miter lim="800000"/>
            <a:headEnd/>
            <a:tailEnd/>
          </a:ln>
        </p:spPr>
      </p:pic>
      <p:pic>
        <p:nvPicPr>
          <p:cNvPr id="29706" name="Picture 51" descr="CFD 04"/>
          <p:cNvPicPr>
            <a:picLocks noChangeAspect="1" noChangeArrowheads="1"/>
          </p:cNvPicPr>
          <p:nvPr/>
        </p:nvPicPr>
        <p:blipFill>
          <a:blip r:embed="rId7" cstate="print"/>
          <a:srcRect/>
          <a:stretch>
            <a:fillRect/>
          </a:stretch>
        </p:blipFill>
        <p:spPr bwMode="auto">
          <a:xfrm>
            <a:off x="7620000" y="914400"/>
            <a:ext cx="1352550" cy="2590800"/>
          </a:xfrm>
          <a:prstGeom prst="rect">
            <a:avLst/>
          </a:prstGeom>
          <a:noFill/>
          <a:ln w="9525">
            <a:noFill/>
            <a:miter lim="800000"/>
            <a:headEnd/>
            <a:tailEnd/>
          </a:ln>
        </p:spPr>
      </p:pic>
      <p:sp>
        <p:nvSpPr>
          <p:cNvPr id="29707" name="Line 52"/>
          <p:cNvSpPr>
            <a:spLocks noChangeShapeType="1"/>
          </p:cNvSpPr>
          <p:nvPr/>
        </p:nvSpPr>
        <p:spPr bwMode="auto">
          <a:xfrm>
            <a:off x="6553200" y="1676400"/>
            <a:ext cx="1066800" cy="152400"/>
          </a:xfrm>
          <a:prstGeom prst="line">
            <a:avLst/>
          </a:prstGeom>
          <a:noFill/>
          <a:ln w="28575">
            <a:solidFill>
              <a:srgbClr val="CC0000"/>
            </a:solidFill>
            <a:round/>
            <a:headEnd/>
            <a:tailEnd type="triangle" w="med" len="med"/>
          </a:ln>
        </p:spPr>
        <p:txBody>
          <a:bodyPr lIns="90000" tIns="46800" rIns="90000" bIns="46800"/>
          <a:lstStyle/>
          <a:p>
            <a:endParaRPr lang="ja-JP" altLang="en-US"/>
          </a:p>
        </p:txBody>
      </p:sp>
      <p:pic>
        <p:nvPicPr>
          <p:cNvPr id="29708" name="Picture 53" descr="IMGP0986"/>
          <p:cNvPicPr>
            <a:picLocks noChangeAspect="1" noChangeArrowheads="1"/>
          </p:cNvPicPr>
          <p:nvPr/>
        </p:nvPicPr>
        <p:blipFill>
          <a:blip r:embed="rId8" cstate="print"/>
          <a:srcRect/>
          <a:stretch>
            <a:fillRect/>
          </a:stretch>
        </p:blipFill>
        <p:spPr bwMode="auto">
          <a:xfrm>
            <a:off x="6064250" y="4192588"/>
            <a:ext cx="1524000" cy="1143000"/>
          </a:xfrm>
          <a:prstGeom prst="rect">
            <a:avLst/>
          </a:prstGeom>
          <a:noFill/>
          <a:ln w="9525">
            <a:noFill/>
            <a:miter lim="800000"/>
            <a:headEnd/>
            <a:tailEnd/>
          </a:ln>
        </p:spPr>
      </p:pic>
      <p:sp>
        <p:nvSpPr>
          <p:cNvPr id="145" name="Text Box 4"/>
          <p:cNvSpPr txBox="1">
            <a:spLocks noChangeArrowheads="1"/>
          </p:cNvSpPr>
          <p:nvPr/>
        </p:nvSpPr>
        <p:spPr bwMode="auto">
          <a:xfrm>
            <a:off x="1589088" y="5861050"/>
            <a:ext cx="6411912" cy="396875"/>
          </a:xfrm>
          <a:prstGeom prst="rect">
            <a:avLst/>
          </a:prstGeom>
          <a:solidFill>
            <a:schemeClr val="accent1"/>
          </a:solidFill>
          <a:ln w="25400">
            <a:noFill/>
            <a:miter lim="800000"/>
            <a:headEnd type="none" w="sm" len="sm"/>
            <a:tailEnd type="none" w="sm" len="sm"/>
          </a:ln>
          <a:effectLst>
            <a:outerShdw dist="107763" dir="2700000" algn="ctr" rotWithShape="0">
              <a:schemeClr val="bg2"/>
            </a:outerShdw>
          </a:effectLst>
        </p:spPr>
        <p:txBody>
          <a:bodyPr>
            <a:spAutoFit/>
          </a:bodyPr>
          <a:lstStyle/>
          <a:p>
            <a:pPr algn="ctr">
              <a:defRPr/>
            </a:pPr>
            <a:r>
              <a:rPr kumimoji="0" lang="en-US" altLang="ja-JP" sz="2000" b="1">
                <a:solidFill>
                  <a:schemeClr val="bg1"/>
                </a:solidFill>
                <a:latin typeface="Calibri" pitchFamily="34" charset="0"/>
              </a:rPr>
              <a:t>Larger Scale WSD is Commercially Available</a:t>
            </a:r>
          </a:p>
        </p:txBody>
      </p:sp>
      <p:sp>
        <p:nvSpPr>
          <p:cNvPr id="29710" name="Footer Placeholder 3"/>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kumimoji="0" lang="en-US" altLang="ja-JP" sz="1200">
                <a:cs typeface="Arial" charset="0"/>
              </a:rPr>
              <a:t>Confidential</a:t>
            </a:r>
          </a:p>
        </p:txBody>
      </p:sp>
      <p:sp>
        <p:nvSpPr>
          <p:cNvPr id="29711" name="AutoShape 46"/>
          <p:cNvSpPr>
            <a:spLocks noChangeArrowheads="1"/>
          </p:cNvSpPr>
          <p:nvPr/>
        </p:nvSpPr>
        <p:spPr bwMode="auto">
          <a:xfrm rot="-690036">
            <a:off x="3419475" y="2887663"/>
            <a:ext cx="1524000" cy="746125"/>
          </a:xfrm>
          <a:prstGeom prst="rightArrow">
            <a:avLst>
              <a:gd name="adj1" fmla="val 69194"/>
              <a:gd name="adj2" fmla="val 76681"/>
            </a:avLst>
          </a:prstGeom>
          <a:solidFill>
            <a:srgbClr val="F8F200"/>
          </a:solidFill>
          <a:ln w="9525" algn="ctr">
            <a:solidFill>
              <a:srgbClr val="3333FF"/>
            </a:solidFill>
            <a:miter lim="800000"/>
            <a:headEnd/>
            <a:tailEnd/>
          </a:ln>
        </p:spPr>
        <p:txBody>
          <a:bodyPr wrap="none" lIns="90000" tIns="46800" rIns="90000" bIns="46800" anchor="ctr"/>
          <a:lstStyle/>
          <a:p>
            <a:endParaRPr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defRPr/>
            </a:pPr>
            <a:fld id="{5C271C8B-1242-4610-9996-71F3054E0A62}" type="slidenum">
              <a:rPr lang="en-US"/>
              <a:pPr>
                <a:defRPr/>
              </a:pPr>
              <a:t>13</a:t>
            </a:fld>
            <a:endParaRPr lang="en-US" dirty="0"/>
          </a:p>
        </p:txBody>
      </p:sp>
      <p:sp>
        <p:nvSpPr>
          <p:cNvPr id="31746" name="Slide Number Placeholder 4"/>
          <p:cNvSpPr txBox="1">
            <a:spLocks noGrp="1"/>
          </p:cNvSpPr>
          <p:nvPr/>
        </p:nvSpPr>
        <p:spPr bwMode="auto">
          <a:xfrm>
            <a:off x="76200" y="6356350"/>
            <a:ext cx="533400" cy="425450"/>
          </a:xfrm>
          <a:prstGeom prst="rect">
            <a:avLst/>
          </a:prstGeom>
          <a:noFill/>
          <a:ln w="9525">
            <a:noFill/>
            <a:miter lim="800000"/>
            <a:headEnd/>
            <a:tailEnd/>
          </a:ln>
        </p:spPr>
        <p:txBody>
          <a:bodyPr anchor="ctr"/>
          <a:lstStyle/>
          <a:p>
            <a:pPr algn="ctr"/>
            <a:fld id="{D1BFC0C2-7AD3-48CD-9389-17996EBC8870}" type="slidenum">
              <a:rPr kumimoji="0" lang="en-US" altLang="ja-JP" sz="1200">
                <a:solidFill>
                  <a:schemeClr val="bg1"/>
                </a:solidFill>
                <a:latin typeface="Calibri" pitchFamily="34" charset="0"/>
              </a:rPr>
              <a:pPr algn="ctr"/>
              <a:t>13</a:t>
            </a:fld>
            <a:endParaRPr kumimoji="0" lang="en-US" altLang="ja-JP" sz="1200">
              <a:solidFill>
                <a:schemeClr val="bg1"/>
              </a:solidFill>
              <a:latin typeface="Calibri" pitchFamily="34" charset="0"/>
            </a:endParaRPr>
          </a:p>
        </p:txBody>
      </p:sp>
      <p:sp>
        <p:nvSpPr>
          <p:cNvPr id="31747" name="Rectangle 2"/>
          <p:cNvSpPr>
            <a:spLocks noChangeArrowheads="1"/>
          </p:cNvSpPr>
          <p:nvPr/>
        </p:nvSpPr>
        <p:spPr bwMode="auto">
          <a:xfrm>
            <a:off x="685800" y="76200"/>
            <a:ext cx="8458200" cy="609600"/>
          </a:xfrm>
          <a:prstGeom prst="rect">
            <a:avLst/>
          </a:prstGeom>
          <a:noFill/>
          <a:ln w="9525">
            <a:noFill/>
            <a:miter lim="800000"/>
            <a:headEnd/>
            <a:tailEnd/>
          </a:ln>
        </p:spPr>
        <p:txBody>
          <a:bodyPr lIns="92075" tIns="46038" rIns="92075" bIns="46038"/>
          <a:lstStyle/>
          <a:p>
            <a:pPr marL="347663" indent="-347663" eaLnBrk="0" hangingPunct="0">
              <a:lnSpc>
                <a:spcPct val="110000"/>
              </a:lnSpc>
              <a:spcBef>
                <a:spcPct val="20000"/>
              </a:spcBef>
              <a:buClr>
                <a:srgbClr val="FF3300"/>
              </a:buClr>
              <a:buFont typeface="Arial" charset="0"/>
              <a:buNone/>
            </a:pPr>
            <a:r>
              <a:rPr kumimoji="0" lang="en-US" altLang="ja-JP" sz="3200" b="1">
                <a:solidFill>
                  <a:srgbClr val="000000"/>
                </a:solidFill>
                <a:latin typeface="Calibri" pitchFamily="34" charset="0"/>
                <a:cs typeface="Arial" charset="0"/>
              </a:rPr>
              <a:t>Comparison of WSD to Traditional WWT</a:t>
            </a:r>
          </a:p>
        </p:txBody>
      </p:sp>
      <p:sp>
        <p:nvSpPr>
          <p:cNvPr id="31748" name="Footer Placeholder 3"/>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kumimoji="0" lang="en-US" altLang="ja-JP" sz="1200">
                <a:cs typeface="Arial" charset="0"/>
              </a:rPr>
              <a:t>Confidential</a:t>
            </a:r>
          </a:p>
        </p:txBody>
      </p:sp>
      <p:pic>
        <p:nvPicPr>
          <p:cNvPr id="31749" name="Picture 7" descr="WSD comparison table"/>
          <p:cNvPicPr>
            <a:picLocks noChangeAspect="1" noChangeArrowheads="1"/>
          </p:cNvPicPr>
          <p:nvPr/>
        </p:nvPicPr>
        <p:blipFill>
          <a:blip r:embed="rId3" cstate="print"/>
          <a:srcRect/>
          <a:stretch>
            <a:fillRect/>
          </a:stretch>
        </p:blipFill>
        <p:spPr bwMode="auto">
          <a:xfrm>
            <a:off x="685800" y="838200"/>
            <a:ext cx="8305800" cy="5291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fld id="{AA9328DA-54C7-4702-B959-7F6E2A322E9C}" type="slidenum">
              <a:rPr lang="en-US"/>
              <a:pPr>
                <a:defRPr/>
              </a:pPr>
              <a:t>14</a:t>
            </a:fld>
            <a:endParaRPr lang="en-US" dirty="0"/>
          </a:p>
        </p:txBody>
      </p:sp>
      <p:sp>
        <p:nvSpPr>
          <p:cNvPr id="59394" name="Rectangle 2"/>
          <p:cNvSpPr>
            <a:spLocks noGrp="1"/>
          </p:cNvSpPr>
          <p:nvPr>
            <p:ph type="title" idx="4294967295"/>
          </p:nvPr>
        </p:nvSpPr>
        <p:spPr>
          <a:xfrm>
            <a:off x="685800" y="76200"/>
            <a:ext cx="8458200" cy="655638"/>
          </a:xfrm>
        </p:spPr>
        <p:txBody>
          <a:bodyPr/>
          <a:lstStyle/>
          <a:p>
            <a:pPr eaLnBrk="1" hangingPunct="1">
              <a:defRPr/>
            </a:pPr>
            <a:r>
              <a:rPr lang="en-US" altLang="ja-JP" sz="3600" smtClean="0">
                <a:effectLst>
                  <a:outerShdw blurRad="38100" dist="38100" dir="2700000" algn="tl">
                    <a:srgbClr val="C0C0C0"/>
                  </a:outerShdw>
                </a:effectLst>
                <a:latin typeface="Calibri" pitchFamily="34" charset="0"/>
                <a:cs typeface="Arial" charset="0"/>
              </a:rPr>
              <a:t>Summary </a:t>
            </a:r>
          </a:p>
        </p:txBody>
      </p:sp>
      <p:sp>
        <p:nvSpPr>
          <p:cNvPr id="33796" name="Footer Placeholder 3"/>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kumimoji="0" lang="en-US" altLang="ja-JP" sz="1200">
                <a:cs typeface="Arial" charset="0"/>
              </a:rPr>
              <a:t>Confidential</a:t>
            </a:r>
          </a:p>
        </p:txBody>
      </p:sp>
      <p:sp>
        <p:nvSpPr>
          <p:cNvPr id="33798" name="Rectangle 3"/>
          <p:cNvSpPr>
            <a:spLocks noChangeArrowheads="1"/>
          </p:cNvSpPr>
          <p:nvPr/>
        </p:nvSpPr>
        <p:spPr bwMode="auto">
          <a:xfrm>
            <a:off x="762000" y="1066800"/>
            <a:ext cx="8083550" cy="5181600"/>
          </a:xfrm>
          <a:prstGeom prst="rect">
            <a:avLst/>
          </a:prstGeom>
          <a:noFill/>
          <a:ln w="9525">
            <a:noFill/>
            <a:miter lim="800000"/>
            <a:headEnd/>
            <a:tailEnd/>
          </a:ln>
        </p:spPr>
        <p:txBody>
          <a:bodyPr lIns="90000" tIns="46800" rIns="90000" bIns="46800"/>
          <a:lstStyle/>
          <a:p>
            <a:pPr marL="342900" indent="-342900">
              <a:spcBef>
                <a:spcPts val="600"/>
              </a:spcBef>
              <a:buClr>
                <a:schemeClr val="accent1"/>
              </a:buClr>
              <a:buFont typeface="Arial" charset="0"/>
              <a:buChar char="•"/>
            </a:pPr>
            <a:r>
              <a:rPr kumimoji="0" lang="en-US" altLang="ja-JP" sz="2200">
                <a:latin typeface="Calibri" pitchFamily="34" charset="0"/>
                <a:cs typeface="Arial" charset="0"/>
              </a:rPr>
              <a:t>Patented WSD has been developed based on years of experience in the design / operation of WES and Flue Gas Cooler, and validated through pilot testing and CFD modeling</a:t>
            </a:r>
          </a:p>
          <a:p>
            <a:pPr marL="342900" indent="-342900">
              <a:spcBef>
                <a:spcPts val="600"/>
              </a:spcBef>
              <a:buClr>
                <a:schemeClr val="accent1"/>
              </a:buClr>
              <a:buFont typeface="Arial" charset="0"/>
              <a:buChar char="•"/>
            </a:pPr>
            <a:r>
              <a:rPr kumimoji="0" lang="en-US" altLang="ja-JP" sz="2200">
                <a:latin typeface="Calibri" pitchFamily="34" charset="0"/>
              </a:rPr>
              <a:t>Due to its simplicity, the WSD is one of the most economically attractive ZLD options</a:t>
            </a:r>
          </a:p>
          <a:p>
            <a:pPr marL="800100" lvl="1" indent="-342900">
              <a:spcBef>
                <a:spcPts val="600"/>
              </a:spcBef>
              <a:buClr>
                <a:schemeClr val="accent1"/>
              </a:buClr>
              <a:buFont typeface="Calibri" pitchFamily="34" charset="0"/>
              <a:buChar char="–"/>
            </a:pPr>
            <a:r>
              <a:rPr kumimoji="0" lang="en-US" altLang="ja-JP" sz="2200">
                <a:latin typeface="Calibri" pitchFamily="34" charset="0"/>
                <a:cs typeface="Arial" charset="0"/>
              </a:rPr>
              <a:t>Approximately 1/10</a:t>
            </a:r>
            <a:r>
              <a:rPr kumimoji="0" lang="en-US" altLang="ja-JP" sz="2200" baseline="30000">
                <a:latin typeface="Calibri" pitchFamily="34" charset="0"/>
                <a:cs typeface="Arial" charset="0"/>
              </a:rPr>
              <a:t>th</a:t>
            </a:r>
            <a:r>
              <a:rPr kumimoji="0" lang="en-US" altLang="ja-JP" sz="2200">
                <a:latin typeface="Calibri" pitchFamily="34" charset="0"/>
                <a:cs typeface="Arial" charset="0"/>
              </a:rPr>
              <a:t> the cost of traditional WWT</a:t>
            </a:r>
          </a:p>
          <a:p>
            <a:pPr marL="800100" lvl="1" indent="-342900">
              <a:spcBef>
                <a:spcPts val="600"/>
              </a:spcBef>
              <a:buClr>
                <a:schemeClr val="accent1"/>
              </a:buClr>
              <a:buFont typeface="Calibri" pitchFamily="34" charset="0"/>
              <a:buChar char="–"/>
            </a:pPr>
            <a:r>
              <a:rPr kumimoji="0" lang="en-US" altLang="ja-JP" sz="2200">
                <a:latin typeface="Calibri" pitchFamily="34" charset="0"/>
                <a:cs typeface="Arial" charset="0"/>
              </a:rPr>
              <a:t>Uses waste heat to evaporate the wastewater stream</a:t>
            </a:r>
          </a:p>
          <a:p>
            <a:pPr marL="800100" lvl="1" indent="-342900">
              <a:spcBef>
                <a:spcPts val="600"/>
              </a:spcBef>
              <a:buClr>
                <a:schemeClr val="accent1"/>
              </a:buClr>
              <a:buFont typeface="Calibri" pitchFamily="34" charset="0"/>
              <a:buChar char="–"/>
            </a:pPr>
            <a:r>
              <a:rPr kumimoji="0" lang="en-US" altLang="ja-JP" sz="2200">
                <a:latin typeface="Calibri" pitchFamily="34" charset="0"/>
                <a:cs typeface="Arial" charset="0"/>
              </a:rPr>
              <a:t>Salt particles are collected in the existing particulate control device so a new waste stream is not generated</a:t>
            </a:r>
          </a:p>
          <a:p>
            <a:pPr marL="342900" indent="-342900">
              <a:spcBef>
                <a:spcPts val="600"/>
              </a:spcBef>
              <a:buClr>
                <a:schemeClr val="accent1"/>
              </a:buClr>
              <a:buFont typeface="Arial" charset="0"/>
              <a:buChar char="•"/>
            </a:pPr>
            <a:r>
              <a:rPr kumimoji="0" lang="en-US" altLang="ja-JP" sz="2200">
                <a:latin typeface="Calibri" pitchFamily="34" charset="0"/>
                <a:cs typeface="Arial" charset="0"/>
              </a:rPr>
              <a:t>WSD can be applied for wide range of wastewater and even be used to reduce the amount of wastewater that goes to a more traditional wastewater treatment process</a:t>
            </a:r>
          </a:p>
          <a:p>
            <a:pPr marL="342900" indent="-342900">
              <a:spcBef>
                <a:spcPts val="600"/>
              </a:spcBef>
              <a:buClr>
                <a:schemeClr val="accent1"/>
              </a:buClr>
              <a:buFont typeface="Arial" charset="0"/>
              <a:buChar char="•"/>
            </a:pPr>
            <a:r>
              <a:rPr kumimoji="0" lang="en-US" altLang="ja-JP" sz="2200">
                <a:latin typeface="Calibri" pitchFamily="34" charset="0"/>
                <a:cs typeface="Arial" charset="0"/>
              </a:rPr>
              <a:t>For more information, please visit </a:t>
            </a:r>
            <a:r>
              <a:rPr kumimoji="0" lang="en-US" altLang="ja-JP" sz="2200">
                <a:solidFill>
                  <a:srgbClr val="002060"/>
                </a:solidFill>
                <a:latin typeface="Calibri" pitchFamily="34" charset="0"/>
                <a:cs typeface="Arial" charset="0"/>
              </a:rPr>
              <a:t>www.AdvatechLLC.com</a:t>
            </a:r>
          </a:p>
          <a:p>
            <a:pPr marL="342900" indent="-342900">
              <a:lnSpc>
                <a:spcPct val="90000"/>
              </a:lnSpc>
              <a:spcBef>
                <a:spcPts val="600"/>
              </a:spcBef>
              <a:buClr>
                <a:schemeClr val="accent1"/>
              </a:buClr>
              <a:buFont typeface="Arial" charset="0"/>
              <a:buNone/>
            </a:pPr>
            <a:endParaRPr kumimoji="0" lang="en-US" altLang="ja-JP" sz="2200">
              <a:latin typeface="Calibri" pitchFamily="34"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E4F4248-FBE6-4A08-8D51-999B364EC13E}" type="slidenum">
              <a:rPr lang="en-US" b="0" smtClean="0">
                <a:solidFill>
                  <a:schemeClr val="tx1">
                    <a:tint val="75000"/>
                  </a:schemeClr>
                </a:solidFill>
              </a:rPr>
              <a:pPr>
                <a:defRPr/>
              </a:pPr>
              <a:t>15</a:t>
            </a:fld>
            <a:endParaRPr lang="en-US" b="0">
              <a:solidFill>
                <a:schemeClr val="tx1">
                  <a:tint val="75000"/>
                </a:schemeClr>
              </a:solidFill>
            </a:endParaRPr>
          </a:p>
        </p:txBody>
      </p:sp>
      <p:pic>
        <p:nvPicPr>
          <p:cNvPr id="35842" name="Picture 4"/>
          <p:cNvPicPr>
            <a:picLocks noChangeAspect="1"/>
          </p:cNvPicPr>
          <p:nvPr/>
        </p:nvPicPr>
        <p:blipFill>
          <a:blip r:embed="rId3" cstate="print"/>
          <a:srcRect l="1321" t="1740" r="2145" b="3000"/>
          <a:stretch>
            <a:fillRect/>
          </a:stretch>
        </p:blipFill>
        <p:spPr bwMode="auto">
          <a:xfrm>
            <a:off x="752475" y="76200"/>
            <a:ext cx="7553325" cy="6172200"/>
          </a:xfrm>
          <a:prstGeom prst="rect">
            <a:avLst/>
          </a:prstGeom>
          <a:noFill/>
          <a:ln w="9525">
            <a:noFill/>
            <a:miter lim="800000"/>
            <a:headEnd/>
            <a:tailEnd/>
          </a:ln>
        </p:spPr>
      </p:pic>
      <p:sp>
        <p:nvSpPr>
          <p:cNvPr id="59395" name="Text Box 3"/>
          <p:cNvSpPr txBox="1">
            <a:spLocks noChangeArrowheads="1"/>
          </p:cNvSpPr>
          <p:nvPr/>
        </p:nvSpPr>
        <p:spPr bwMode="auto">
          <a:xfrm>
            <a:off x="1524000" y="1752600"/>
            <a:ext cx="5943600" cy="1006475"/>
          </a:xfrm>
          <a:prstGeom prst="rect">
            <a:avLst/>
          </a:prstGeom>
          <a:noFill/>
          <a:ln w="9525">
            <a:noFill/>
            <a:miter lim="800000"/>
            <a:headEnd/>
            <a:tailEnd/>
          </a:ln>
        </p:spPr>
        <p:txBody>
          <a:bodyPr>
            <a:spAutoFit/>
          </a:bodyPr>
          <a:lstStyle/>
          <a:p>
            <a:pPr algn="ctr">
              <a:spcBef>
                <a:spcPct val="50000"/>
              </a:spcBef>
              <a:defRPr/>
            </a:pPr>
            <a:r>
              <a:rPr lang="en-US" altLang="ja-JP" sz="6000" b="1">
                <a:solidFill>
                  <a:srgbClr val="FFFFFF"/>
                </a:solidFill>
                <a:effectLst>
                  <a:outerShdw blurRad="38100" dist="38100" dir="2700000" algn="tl">
                    <a:srgbClr val="C0C0C0"/>
                  </a:outerShdw>
                </a:effectLst>
              </a:rPr>
              <a:t>QUESTIONS?</a:t>
            </a:r>
          </a:p>
        </p:txBody>
      </p:sp>
      <p:sp>
        <p:nvSpPr>
          <p:cNvPr id="35844" name="Footer Placeholder 3"/>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kumimoji="0" lang="en-US" altLang="ja-JP" sz="1200">
                <a:cs typeface="Arial" charset="0"/>
              </a:rPr>
              <a:t>Confidential</a:t>
            </a:r>
          </a:p>
        </p:txBody>
      </p:sp>
      <p:sp>
        <p:nvSpPr>
          <p:cNvPr id="8" name="Slide Number Placeholder 5"/>
          <p:cNvSpPr txBox="1">
            <a:spLocks/>
          </p:cNvSpPr>
          <p:nvPr/>
        </p:nvSpPr>
        <p:spPr>
          <a:xfrm>
            <a:off x="76200" y="6356350"/>
            <a:ext cx="533400" cy="425450"/>
          </a:xfrm>
          <a:prstGeom prst="rect">
            <a:avLst/>
          </a:prstGeom>
        </p:spPr>
        <p:txBody>
          <a:bodyPr anchor="ctr"/>
          <a:lstStyle/>
          <a:p>
            <a:pPr algn="ctr" fontAlgn="auto">
              <a:spcBef>
                <a:spcPts val="0"/>
              </a:spcBef>
              <a:spcAft>
                <a:spcPts val="0"/>
              </a:spcAft>
              <a:defRPr/>
            </a:pPr>
            <a:fld id="{BBD06C4C-B1FF-4A36-BFA5-33A0153CD224}" type="slidenum">
              <a:rPr kumimoji="0" lang="en-US" sz="1200" b="1">
                <a:solidFill>
                  <a:schemeClr val="bg1"/>
                </a:solidFill>
                <a:latin typeface="+mn-lt"/>
                <a:ea typeface="+mn-ea"/>
              </a:rPr>
              <a:pPr algn="ctr" fontAlgn="auto">
                <a:spcBef>
                  <a:spcPts val="0"/>
                </a:spcBef>
                <a:spcAft>
                  <a:spcPts val="0"/>
                </a:spcAft>
                <a:defRPr/>
              </a:pPr>
              <a:t>15</a:t>
            </a:fld>
            <a:endParaRPr kumimoji="0" lang="en-US" sz="1200" b="1" dirty="0">
              <a:solidFill>
                <a:schemeClr val="bg1"/>
              </a:solidFill>
              <a:latin typeface="+mn-lt"/>
              <a:ea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1"/>
          </p:nvPr>
        </p:nvSpPr>
        <p:spPr/>
        <p:txBody>
          <a:bodyPr/>
          <a:lstStyle/>
          <a:p>
            <a:pPr>
              <a:defRPr/>
            </a:pPr>
            <a:fld id="{149DDE4E-5E91-405D-98A9-E2ABAD907351}" type="slidenum">
              <a:rPr lang="en-US"/>
              <a:pPr>
                <a:defRPr/>
              </a:pPr>
              <a:t>2</a:t>
            </a:fld>
            <a:endParaRPr lang="en-US" dirty="0"/>
          </a:p>
        </p:txBody>
      </p:sp>
      <p:sp>
        <p:nvSpPr>
          <p:cNvPr id="12290" name="Rectangle 2"/>
          <p:cNvSpPr>
            <a:spLocks noChangeArrowheads="1"/>
          </p:cNvSpPr>
          <p:nvPr/>
        </p:nvSpPr>
        <p:spPr bwMode="auto">
          <a:xfrm>
            <a:off x="609600" y="990600"/>
            <a:ext cx="6248400" cy="4605338"/>
          </a:xfrm>
          <a:prstGeom prst="rect">
            <a:avLst/>
          </a:prstGeom>
          <a:noFill/>
          <a:ln w="9525">
            <a:noFill/>
            <a:miter lim="800000"/>
            <a:headEnd/>
            <a:tailEnd/>
          </a:ln>
        </p:spPr>
        <p:txBody>
          <a:bodyPr lIns="90000" tIns="46800" rIns="90000" bIns="46800"/>
          <a:lstStyle/>
          <a:p>
            <a:pPr marL="342900" indent="-342900">
              <a:spcBef>
                <a:spcPct val="20000"/>
              </a:spcBef>
              <a:buClr>
                <a:schemeClr val="accent1"/>
              </a:buClr>
              <a:buFont typeface="Arial" charset="0"/>
              <a:buChar char="•"/>
            </a:pPr>
            <a:r>
              <a:rPr kumimoji="0" lang="en-US" altLang="ja-JP" sz="2000" b="1">
                <a:latin typeface="Calibri" pitchFamily="34" charset="0"/>
                <a:cs typeface="Arial" charset="0"/>
              </a:rPr>
              <a:t>Wastewater Evaporation System (WES)</a:t>
            </a:r>
          </a:p>
          <a:p>
            <a:pPr marL="742950" lvl="1" indent="-285750">
              <a:lnSpc>
                <a:spcPct val="110000"/>
              </a:lnSpc>
              <a:spcBef>
                <a:spcPct val="20000"/>
              </a:spcBef>
              <a:buClr>
                <a:schemeClr val="accent1"/>
              </a:buClr>
              <a:buFont typeface="Arial" charset="0"/>
              <a:buChar char="–"/>
            </a:pPr>
            <a:r>
              <a:rPr kumimoji="0" lang="en-US" altLang="ja-JP">
                <a:latin typeface="Calibri" pitchFamily="34" charset="0"/>
                <a:cs typeface="Arial" charset="0"/>
              </a:rPr>
              <a:t>Direct injection of wastewater into ductwork</a:t>
            </a:r>
          </a:p>
          <a:p>
            <a:pPr marL="742950" lvl="1" indent="-285750">
              <a:lnSpc>
                <a:spcPct val="110000"/>
              </a:lnSpc>
              <a:spcBef>
                <a:spcPct val="20000"/>
              </a:spcBef>
              <a:buClr>
                <a:schemeClr val="accent1"/>
              </a:buClr>
              <a:buFont typeface="Arial" charset="0"/>
              <a:buChar char="–"/>
            </a:pPr>
            <a:r>
              <a:rPr kumimoji="0" lang="en-US" altLang="ja-JP">
                <a:latin typeface="Calibri" pitchFamily="34" charset="0"/>
                <a:cs typeface="Arial" charset="0"/>
              </a:rPr>
              <a:t>Salts collected with fly ash in particulate control device</a:t>
            </a:r>
          </a:p>
          <a:p>
            <a:pPr marL="742950" lvl="1" indent="-285750">
              <a:lnSpc>
                <a:spcPct val="110000"/>
              </a:lnSpc>
              <a:spcBef>
                <a:spcPct val="20000"/>
              </a:spcBef>
              <a:buClr>
                <a:schemeClr val="accent1"/>
              </a:buClr>
              <a:buFont typeface="Arial" charset="0"/>
              <a:buChar char="–"/>
            </a:pPr>
            <a:r>
              <a:rPr kumimoji="0" lang="en-US" altLang="ja-JP">
                <a:latin typeface="Calibri" pitchFamily="34" charset="0"/>
                <a:cs typeface="Arial" charset="0"/>
              </a:rPr>
              <a:t>10 commercial installations w/ 50 yrs of cumulative operating experience</a:t>
            </a:r>
          </a:p>
          <a:p>
            <a:pPr marL="742950" lvl="1" indent="-285750">
              <a:lnSpc>
                <a:spcPct val="110000"/>
              </a:lnSpc>
              <a:spcBef>
                <a:spcPct val="20000"/>
              </a:spcBef>
              <a:buClr>
                <a:schemeClr val="accent1"/>
              </a:buClr>
              <a:buFont typeface="Arial" charset="0"/>
              <a:buChar char="–"/>
            </a:pPr>
            <a:endParaRPr kumimoji="0" lang="en-US" altLang="ja-JP">
              <a:latin typeface="Calibri" pitchFamily="34" charset="0"/>
              <a:cs typeface="Arial" charset="0"/>
            </a:endParaRPr>
          </a:p>
          <a:p>
            <a:pPr marL="342900" indent="-342900">
              <a:spcBef>
                <a:spcPct val="20000"/>
              </a:spcBef>
              <a:buClr>
                <a:schemeClr val="accent1"/>
              </a:buClr>
              <a:buFont typeface="Arial" charset="0"/>
              <a:buChar char="•"/>
            </a:pPr>
            <a:r>
              <a:rPr kumimoji="0" lang="en-US" altLang="ja-JP" sz="2000" b="1">
                <a:latin typeface="Calibri" pitchFamily="34" charset="0"/>
                <a:cs typeface="Arial" charset="0"/>
              </a:rPr>
              <a:t>Wastewater Spray Dryer (WSD)</a:t>
            </a:r>
          </a:p>
          <a:p>
            <a:pPr marL="742950" lvl="1" indent="-285750">
              <a:lnSpc>
                <a:spcPct val="110000"/>
              </a:lnSpc>
              <a:spcBef>
                <a:spcPct val="20000"/>
              </a:spcBef>
              <a:buClr>
                <a:schemeClr val="accent1"/>
              </a:buClr>
              <a:buFont typeface="Arial" charset="0"/>
              <a:buChar char="–"/>
            </a:pPr>
            <a:r>
              <a:rPr kumimoji="0" lang="en-US" altLang="ja-JP">
                <a:latin typeface="Calibri" pitchFamily="34" charset="0"/>
                <a:cs typeface="Arial" charset="0"/>
              </a:rPr>
              <a:t>Patented Process</a:t>
            </a:r>
          </a:p>
          <a:p>
            <a:pPr marL="742950" lvl="1" indent="-285750">
              <a:lnSpc>
                <a:spcPct val="110000"/>
              </a:lnSpc>
              <a:spcBef>
                <a:spcPct val="20000"/>
              </a:spcBef>
              <a:buClr>
                <a:schemeClr val="accent1"/>
              </a:buClr>
              <a:buFont typeface="Arial" charset="0"/>
              <a:buChar char="–"/>
            </a:pPr>
            <a:r>
              <a:rPr kumimoji="0" lang="en-US" altLang="ja-JP">
                <a:latin typeface="Calibri" pitchFamily="34" charset="0"/>
                <a:cs typeface="Arial" charset="0"/>
              </a:rPr>
              <a:t>Slipstream spray dryer bypassing air heater</a:t>
            </a:r>
          </a:p>
          <a:p>
            <a:pPr marL="742950" lvl="1" indent="-285750">
              <a:lnSpc>
                <a:spcPct val="110000"/>
              </a:lnSpc>
              <a:spcBef>
                <a:spcPct val="20000"/>
              </a:spcBef>
              <a:buClr>
                <a:schemeClr val="accent1"/>
              </a:buClr>
              <a:buFont typeface="Arial" charset="0"/>
              <a:buChar char="–"/>
            </a:pPr>
            <a:r>
              <a:rPr kumimoji="0" lang="en-US" altLang="ja-JP">
                <a:latin typeface="Calibri" pitchFamily="34" charset="0"/>
                <a:cs typeface="Arial" charset="0"/>
              </a:rPr>
              <a:t>Salts collected with fly ash in particulate control device</a:t>
            </a:r>
          </a:p>
          <a:p>
            <a:pPr marL="742950" lvl="1" indent="-285750">
              <a:lnSpc>
                <a:spcPct val="110000"/>
              </a:lnSpc>
              <a:spcBef>
                <a:spcPct val="20000"/>
              </a:spcBef>
              <a:buClr>
                <a:schemeClr val="accent1"/>
              </a:buClr>
              <a:buFont typeface="Arial" charset="0"/>
              <a:buChar char="–"/>
            </a:pPr>
            <a:r>
              <a:rPr kumimoji="0" lang="en-US" altLang="ja-JP">
                <a:latin typeface="Calibri" pitchFamily="34" charset="0"/>
                <a:cs typeface="Arial" charset="0"/>
              </a:rPr>
              <a:t>Application of MHI standard gas cooler design &amp; WES experience</a:t>
            </a:r>
          </a:p>
          <a:p>
            <a:pPr marL="1143000" lvl="2" indent="-228600">
              <a:lnSpc>
                <a:spcPct val="110000"/>
              </a:lnSpc>
              <a:spcBef>
                <a:spcPct val="20000"/>
              </a:spcBef>
              <a:buClr>
                <a:schemeClr val="accent1"/>
              </a:buClr>
              <a:buFont typeface="Wingdings" pitchFamily="2" charset="2"/>
              <a:buChar char="ü"/>
            </a:pPr>
            <a:r>
              <a:rPr kumimoji="0" lang="en-US" altLang="ja-JP">
                <a:latin typeface="Calibri" pitchFamily="34" charset="0"/>
                <a:cs typeface="Arial" charset="0"/>
              </a:rPr>
              <a:t>90 commercial installations, 20 years experience</a:t>
            </a:r>
          </a:p>
        </p:txBody>
      </p:sp>
      <p:sp>
        <p:nvSpPr>
          <p:cNvPr id="23555" name="Rectangle 2"/>
          <p:cNvSpPr>
            <a:spLocks noGrp="1" noChangeArrowheads="1"/>
          </p:cNvSpPr>
          <p:nvPr>
            <p:ph type="title" idx="4294967295"/>
          </p:nvPr>
        </p:nvSpPr>
        <p:spPr>
          <a:xfrm>
            <a:off x="685800" y="30163"/>
            <a:ext cx="8458200" cy="731837"/>
          </a:xfrm>
        </p:spPr>
        <p:txBody>
          <a:bodyPr lIns="92075" tIns="46038" rIns="92075" bIns="46038" anchor="ctr"/>
          <a:lstStyle/>
          <a:p>
            <a:pPr eaLnBrk="1" hangingPunct="1">
              <a:defRPr/>
            </a:pPr>
            <a:r>
              <a:rPr lang="en-US" altLang="ja-JP" smtClean="0">
                <a:effectLst>
                  <a:outerShdw blurRad="38100" dist="38100" dir="2700000" algn="tl">
                    <a:srgbClr val="C0C0C0"/>
                  </a:outerShdw>
                </a:effectLst>
                <a:latin typeface="Calibri" pitchFamily="34" charset="0"/>
                <a:cs typeface="Arial" charset="0"/>
              </a:rPr>
              <a:t>Advatech ZLD offerings</a:t>
            </a:r>
          </a:p>
        </p:txBody>
      </p:sp>
      <p:pic>
        <p:nvPicPr>
          <p:cNvPr id="12292" name="Picture 5" descr="噴霧テスト"/>
          <p:cNvPicPr>
            <a:picLocks noChangeAspect="1" noChangeArrowheads="1"/>
          </p:cNvPicPr>
          <p:nvPr/>
        </p:nvPicPr>
        <p:blipFill>
          <a:blip r:embed="rId3" cstate="print"/>
          <a:srcRect/>
          <a:stretch>
            <a:fillRect/>
          </a:stretch>
        </p:blipFill>
        <p:spPr bwMode="auto">
          <a:xfrm>
            <a:off x="6858000" y="1076325"/>
            <a:ext cx="2011363" cy="1514475"/>
          </a:xfrm>
          <a:prstGeom prst="rect">
            <a:avLst/>
          </a:prstGeom>
          <a:noFill/>
          <a:ln w="9525">
            <a:noFill/>
            <a:miter lim="800000"/>
            <a:headEnd/>
            <a:tailEnd/>
          </a:ln>
        </p:spPr>
      </p:pic>
      <p:pic>
        <p:nvPicPr>
          <p:cNvPr id="12293" name="Picture 4" descr="減温塔_名古屋市環境局 五条川工場パンフ"/>
          <p:cNvPicPr>
            <a:picLocks noChangeAspect="1" noChangeArrowheads="1"/>
          </p:cNvPicPr>
          <p:nvPr/>
        </p:nvPicPr>
        <p:blipFill>
          <a:blip r:embed="rId4" cstate="print"/>
          <a:srcRect/>
          <a:stretch>
            <a:fillRect/>
          </a:stretch>
        </p:blipFill>
        <p:spPr bwMode="auto">
          <a:xfrm>
            <a:off x="7086600" y="2943225"/>
            <a:ext cx="1798638" cy="2517775"/>
          </a:xfrm>
          <a:prstGeom prst="rect">
            <a:avLst/>
          </a:prstGeom>
          <a:noFill/>
          <a:ln w="9525">
            <a:noFill/>
            <a:miter lim="800000"/>
            <a:headEnd/>
            <a:tailEnd/>
          </a:ln>
        </p:spPr>
      </p:pic>
      <p:sp>
        <p:nvSpPr>
          <p:cNvPr id="12294" name="Text Box 4"/>
          <p:cNvSpPr txBox="1">
            <a:spLocks noChangeArrowheads="1"/>
          </p:cNvSpPr>
          <p:nvPr/>
        </p:nvSpPr>
        <p:spPr bwMode="auto">
          <a:xfrm>
            <a:off x="1143000" y="5791200"/>
            <a:ext cx="7391400" cy="393700"/>
          </a:xfrm>
          <a:prstGeom prst="rect">
            <a:avLst/>
          </a:prstGeom>
          <a:solidFill>
            <a:schemeClr val="accent1"/>
          </a:solidFill>
          <a:ln w="25400">
            <a:noFill/>
            <a:miter lim="800000"/>
            <a:headEnd type="none" w="sm" len="sm"/>
            <a:tailEnd type="none" w="sm" len="sm"/>
          </a:ln>
        </p:spPr>
        <p:txBody>
          <a:bodyPr>
            <a:spAutoFit/>
          </a:bodyPr>
          <a:lstStyle/>
          <a:p>
            <a:pPr algn="ctr" eaLnBrk="0" hangingPunct="0">
              <a:lnSpc>
                <a:spcPct val="90000"/>
              </a:lnSpc>
            </a:pPr>
            <a:r>
              <a:rPr kumimoji="0" lang="en-US" altLang="ja-JP" sz="2200" b="1">
                <a:solidFill>
                  <a:srgbClr val="FFFFFF"/>
                </a:solidFill>
                <a:latin typeface="Calibri" pitchFamily="34" charset="0"/>
              </a:rPr>
              <a:t>Truly Zero Liquid Discharge Technologies</a:t>
            </a:r>
            <a:endParaRPr kumimoji="0" lang="en-US" altLang="ja-JP" sz="2200">
              <a:latin typeface="Calibri" pitchFamily="34" charset="0"/>
            </a:endParaRPr>
          </a:p>
        </p:txBody>
      </p:sp>
      <p:sp>
        <p:nvSpPr>
          <p:cNvPr id="12295" name="Footer Placeholder 3"/>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kumimoji="0" lang="en-US" altLang="ja-JP" sz="1200">
                <a:cs typeface="Arial" charset="0"/>
              </a:rPr>
              <a:t>Confidential</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lide Number Placeholder 5"/>
          <p:cNvSpPr>
            <a:spLocks noGrp="1"/>
          </p:cNvSpPr>
          <p:nvPr>
            <p:ph type="sldNum" sz="quarter" idx="11"/>
          </p:nvPr>
        </p:nvSpPr>
        <p:spPr/>
        <p:txBody>
          <a:bodyPr/>
          <a:lstStyle/>
          <a:p>
            <a:pPr>
              <a:defRPr/>
            </a:pPr>
            <a:fld id="{E715E065-D164-4755-A97C-18E057FE0936}" type="slidenum">
              <a:rPr lang="en-US"/>
              <a:pPr>
                <a:defRPr/>
              </a:pPr>
              <a:t>3</a:t>
            </a:fld>
            <a:endParaRPr lang="en-US" dirty="0"/>
          </a:p>
        </p:txBody>
      </p:sp>
      <p:sp>
        <p:nvSpPr>
          <p:cNvPr id="14338" name="AutoShape 5"/>
          <p:cNvSpPr>
            <a:spLocks noChangeAspect="1" noChangeArrowheads="1" noTextEdit="1"/>
          </p:cNvSpPr>
          <p:nvPr/>
        </p:nvSpPr>
        <p:spPr bwMode="auto">
          <a:xfrm>
            <a:off x="0" y="1447800"/>
            <a:ext cx="8983663" cy="5129213"/>
          </a:xfrm>
          <a:prstGeom prst="rect">
            <a:avLst/>
          </a:prstGeom>
          <a:noFill/>
          <a:ln w="9525">
            <a:noFill/>
            <a:miter lim="800000"/>
            <a:headEnd/>
            <a:tailEnd/>
          </a:ln>
        </p:spPr>
        <p:txBody>
          <a:bodyPr/>
          <a:lstStyle/>
          <a:p>
            <a:endParaRPr lang="ja-JP" altLang="en-US"/>
          </a:p>
        </p:txBody>
      </p:sp>
      <p:pic>
        <p:nvPicPr>
          <p:cNvPr id="14339" name="Picture 6" descr="減温塔_名古屋市環境局 五条川工場パンフ"/>
          <p:cNvPicPr>
            <a:picLocks noChangeAspect="1" noChangeArrowheads="1"/>
          </p:cNvPicPr>
          <p:nvPr/>
        </p:nvPicPr>
        <p:blipFill>
          <a:blip r:embed="rId3" cstate="print"/>
          <a:srcRect/>
          <a:stretch>
            <a:fillRect/>
          </a:stretch>
        </p:blipFill>
        <p:spPr bwMode="auto">
          <a:xfrm>
            <a:off x="6858000" y="1752600"/>
            <a:ext cx="2209800" cy="4267200"/>
          </a:xfrm>
          <a:prstGeom prst="rect">
            <a:avLst/>
          </a:prstGeom>
          <a:noFill/>
          <a:ln w="9525">
            <a:noFill/>
            <a:miter lim="800000"/>
            <a:headEnd/>
            <a:tailEnd/>
          </a:ln>
        </p:spPr>
      </p:pic>
      <p:sp>
        <p:nvSpPr>
          <p:cNvPr id="27769" name="Rectangle 121"/>
          <p:cNvSpPr>
            <a:spLocks noGrp="1"/>
          </p:cNvSpPr>
          <p:nvPr>
            <p:ph type="title" idx="4294967295"/>
          </p:nvPr>
        </p:nvSpPr>
        <p:spPr>
          <a:xfrm>
            <a:off x="685800" y="76200"/>
            <a:ext cx="8382000" cy="609600"/>
          </a:xfrm>
        </p:spPr>
        <p:txBody>
          <a:bodyPr/>
          <a:lstStyle/>
          <a:p>
            <a:pPr eaLnBrk="1" hangingPunct="1">
              <a:defRPr/>
            </a:pPr>
            <a:r>
              <a:rPr lang="en-US" altLang="ja-JP" dirty="0" smtClean="0">
                <a:effectLst>
                  <a:outerShdw blurRad="38100" dist="38100" dir="2700000" algn="tl">
                    <a:srgbClr val="C0C0C0"/>
                  </a:outerShdw>
                </a:effectLst>
                <a:latin typeface="Calibri" pitchFamily="34" charset="0"/>
                <a:cs typeface="Arial" charset="0"/>
              </a:rPr>
              <a:t>WSD Overview</a:t>
            </a:r>
          </a:p>
        </p:txBody>
      </p:sp>
      <p:graphicFrame>
        <p:nvGraphicFramePr>
          <p:cNvPr id="24716" name="Group 140"/>
          <p:cNvGraphicFramePr>
            <a:graphicFrameLocks noGrp="1"/>
          </p:cNvGraphicFramePr>
          <p:nvPr/>
        </p:nvGraphicFramePr>
        <p:xfrm>
          <a:off x="762000" y="3916363"/>
          <a:ext cx="5867400" cy="2103438"/>
        </p:xfrm>
        <a:graphic>
          <a:graphicData uri="http://schemas.openxmlformats.org/drawingml/2006/table">
            <a:tbl>
              <a:tblPr/>
              <a:tblGrid>
                <a:gridCol w="5867400"/>
              </a:tblGrid>
              <a:tr h="304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1" i="0" u="none" strike="noStrike" cap="none" normalizeH="0" baseline="0" smtClean="0">
                          <a:ln>
                            <a:noFill/>
                          </a:ln>
                          <a:solidFill>
                            <a:schemeClr val="tx1"/>
                          </a:solidFill>
                          <a:effectLst/>
                          <a:latin typeface="Calibri" pitchFamily="34" charset="0"/>
                          <a:ea typeface="ＭＳ Ｐゴシック" charset="-128"/>
                          <a:cs typeface="Arial" charset="0"/>
                        </a:rPr>
                        <a:t>Advantages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98638">
                <a:tc>
                  <a:txBody>
                    <a:bodyPr/>
                    <a:lstStyle/>
                    <a:p>
                      <a:pPr marL="231775" marR="0" lvl="0" indent="-231775" algn="l" defTabSz="914400" rtl="0" eaLnBrk="0" fontAlgn="base" latinLnBrk="0" hangingPunct="0">
                        <a:lnSpc>
                          <a:spcPct val="100000"/>
                        </a:lnSpc>
                        <a:spcBef>
                          <a:spcPct val="0"/>
                        </a:spcBef>
                        <a:spcAft>
                          <a:spcPct val="0"/>
                        </a:spcAft>
                        <a:buClrTx/>
                        <a:buSzTx/>
                        <a:buFontTx/>
                        <a:buAutoNum type="arabicPeriod"/>
                        <a:tabLst/>
                      </a:pPr>
                      <a:r>
                        <a:rPr kumimoji="0" lang="en-US" altLang="ja-JP" sz="1400" b="0" i="0" u="none" strike="noStrike" cap="none" normalizeH="0" baseline="0" smtClean="0">
                          <a:ln>
                            <a:noFill/>
                          </a:ln>
                          <a:solidFill>
                            <a:schemeClr val="tx1"/>
                          </a:solidFill>
                          <a:effectLst/>
                          <a:latin typeface="Calibri" pitchFamily="34" charset="0"/>
                          <a:ea typeface="ＭＳ Ｐゴシック" charset="-128"/>
                          <a:cs typeface="Arial" charset="0"/>
                        </a:rPr>
                        <a:t>Differential pressure across heater provides motive force for flue gas passing through the WSD (no fan required)</a:t>
                      </a:r>
                    </a:p>
                    <a:p>
                      <a:pPr marL="231775" marR="0" lvl="0" indent="-231775" algn="l" defTabSz="914400" rtl="0" eaLnBrk="0" fontAlgn="base" latinLnBrk="0" hangingPunct="0">
                        <a:lnSpc>
                          <a:spcPct val="100000"/>
                        </a:lnSpc>
                        <a:spcBef>
                          <a:spcPct val="0"/>
                        </a:spcBef>
                        <a:spcAft>
                          <a:spcPct val="0"/>
                        </a:spcAft>
                        <a:buClrTx/>
                        <a:buSzTx/>
                        <a:buFontTx/>
                        <a:buAutoNum type="arabicPeriod"/>
                        <a:tabLst/>
                      </a:pPr>
                      <a:r>
                        <a:rPr kumimoji="0" lang="en-US" altLang="ja-JP" sz="1400" b="0" i="0" u="none" strike="noStrike" cap="none" normalizeH="0" baseline="0" smtClean="0">
                          <a:ln>
                            <a:noFill/>
                          </a:ln>
                          <a:solidFill>
                            <a:schemeClr val="tx1"/>
                          </a:solidFill>
                          <a:effectLst/>
                          <a:latin typeface="Calibri" pitchFamily="34" charset="0"/>
                          <a:ea typeface="ＭＳ Ｐゴシック" charset="-128"/>
                          <a:cs typeface="Arial" charset="0"/>
                        </a:rPr>
                        <a:t>Use of flue gas from upstream of the air heater reduces amount of gas required for evaporation</a:t>
                      </a:r>
                    </a:p>
                    <a:p>
                      <a:pPr marL="231775" marR="0" lvl="0" indent="-231775" algn="l" defTabSz="914400" rtl="0" eaLnBrk="0" fontAlgn="base" latinLnBrk="0" hangingPunct="0">
                        <a:lnSpc>
                          <a:spcPct val="100000"/>
                        </a:lnSpc>
                        <a:spcBef>
                          <a:spcPct val="0"/>
                        </a:spcBef>
                        <a:spcAft>
                          <a:spcPct val="0"/>
                        </a:spcAft>
                        <a:buClrTx/>
                        <a:buSzTx/>
                        <a:buFontTx/>
                        <a:buAutoNum type="arabicPeriod"/>
                        <a:tabLst/>
                      </a:pPr>
                      <a:r>
                        <a:rPr kumimoji="0" lang="en-US" altLang="ja-JP" sz="1400" b="0" i="0" u="none" strike="noStrike" cap="none" normalizeH="0" baseline="0" smtClean="0">
                          <a:ln>
                            <a:noFill/>
                          </a:ln>
                          <a:solidFill>
                            <a:schemeClr val="tx1"/>
                          </a:solidFill>
                          <a:effectLst/>
                          <a:latin typeface="Calibri" pitchFamily="34" charset="0"/>
                          <a:ea typeface="ＭＳ Ｐゴシック" charset="-128"/>
                          <a:cs typeface="Arial" charset="0"/>
                        </a:rPr>
                        <a:t>FGD wastewater is evaporated in a controlled environment that can be isolated for maintenance/repair</a:t>
                      </a:r>
                    </a:p>
                    <a:p>
                      <a:pPr marL="231775" marR="0" lvl="0" indent="-231775" algn="l" defTabSz="914400" rtl="0" eaLnBrk="0" fontAlgn="base" latinLnBrk="0" hangingPunct="0">
                        <a:lnSpc>
                          <a:spcPct val="100000"/>
                        </a:lnSpc>
                        <a:spcBef>
                          <a:spcPct val="0"/>
                        </a:spcBef>
                        <a:spcAft>
                          <a:spcPct val="0"/>
                        </a:spcAft>
                        <a:buClrTx/>
                        <a:buSzTx/>
                        <a:buFontTx/>
                        <a:buAutoNum type="arabicPeriod"/>
                        <a:tabLst/>
                      </a:pPr>
                      <a:r>
                        <a:rPr kumimoji="0" lang="en-US" altLang="ja-JP" sz="1400" b="0" i="0" u="none" strike="noStrike" cap="none" normalizeH="0" baseline="0" smtClean="0">
                          <a:ln>
                            <a:noFill/>
                          </a:ln>
                          <a:solidFill>
                            <a:schemeClr val="tx1"/>
                          </a:solidFill>
                          <a:effectLst/>
                          <a:latin typeface="Calibri" pitchFamily="34" charset="0"/>
                          <a:ea typeface="ＭＳ Ｐゴシック" charset="-128"/>
                          <a:cs typeface="Arial" charset="0"/>
                        </a:rPr>
                        <a:t>Salts &amp; trace elements from wastewater are collected in the </a:t>
                      </a:r>
                      <a:r>
                        <a:rPr kumimoji="0" lang="en-US" altLang="ja-JP" sz="1400" b="0" i="0" u="sng" strike="noStrike" cap="none" normalizeH="0" baseline="0" smtClean="0">
                          <a:ln>
                            <a:noFill/>
                          </a:ln>
                          <a:solidFill>
                            <a:schemeClr val="tx1"/>
                          </a:solidFill>
                          <a:effectLst/>
                          <a:latin typeface="Calibri" pitchFamily="34" charset="0"/>
                          <a:ea typeface="ＭＳ Ｐゴシック" charset="-128"/>
                          <a:cs typeface="Arial" charset="0"/>
                        </a:rPr>
                        <a:t>existing</a:t>
                      </a:r>
                      <a:r>
                        <a:rPr kumimoji="0" lang="en-US" altLang="ja-JP" sz="1400" b="0" i="0" u="none" strike="noStrike" cap="none" normalizeH="0" baseline="0" smtClean="0">
                          <a:ln>
                            <a:noFill/>
                          </a:ln>
                          <a:solidFill>
                            <a:schemeClr val="tx1"/>
                          </a:solidFill>
                          <a:effectLst/>
                          <a:latin typeface="Calibri" pitchFamily="34" charset="0"/>
                          <a:ea typeface="ＭＳ Ｐゴシック" charset="-128"/>
                          <a:cs typeface="Arial" charset="0"/>
                        </a:rPr>
                        <a:t> particulate control device for disposal, etc. with the fly ash</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349" name="Footer Placeholder 3"/>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kumimoji="0" lang="en-US" altLang="ja-JP" sz="1200">
                <a:cs typeface="Arial" charset="0"/>
              </a:rPr>
              <a:t>Confidential</a:t>
            </a:r>
          </a:p>
        </p:txBody>
      </p:sp>
      <p:pic>
        <p:nvPicPr>
          <p:cNvPr id="14350" name="Picture 132" descr="Wastewater spray dryer no background"/>
          <p:cNvPicPr>
            <a:picLocks noChangeAspect="1" noChangeArrowheads="1"/>
          </p:cNvPicPr>
          <p:nvPr/>
        </p:nvPicPr>
        <p:blipFill>
          <a:blip r:embed="rId4" cstate="print"/>
          <a:srcRect/>
          <a:stretch>
            <a:fillRect/>
          </a:stretch>
        </p:blipFill>
        <p:spPr bwMode="auto">
          <a:xfrm>
            <a:off x="838200" y="914400"/>
            <a:ext cx="5486400" cy="289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lide Number Placeholder 5"/>
          <p:cNvSpPr>
            <a:spLocks noGrp="1"/>
          </p:cNvSpPr>
          <p:nvPr>
            <p:ph type="sldNum" sz="quarter" idx="11"/>
          </p:nvPr>
        </p:nvSpPr>
        <p:spPr/>
        <p:txBody>
          <a:bodyPr/>
          <a:lstStyle/>
          <a:p>
            <a:pPr>
              <a:defRPr/>
            </a:pPr>
            <a:fld id="{FC1B3DD1-6F82-430C-8732-29D8E44CBE27}" type="slidenum">
              <a:rPr lang="en-US"/>
              <a:pPr>
                <a:defRPr/>
              </a:pPr>
              <a:t>4</a:t>
            </a:fld>
            <a:endParaRPr lang="en-US" dirty="0"/>
          </a:p>
        </p:txBody>
      </p:sp>
      <p:sp>
        <p:nvSpPr>
          <p:cNvPr id="39040" name="Rectangle 130"/>
          <p:cNvSpPr>
            <a:spLocks noGrp="1" noChangeArrowheads="1"/>
          </p:cNvSpPr>
          <p:nvPr>
            <p:ph type="title" idx="4294967295"/>
          </p:nvPr>
        </p:nvSpPr>
        <p:spPr>
          <a:xfrm>
            <a:off x="685800" y="76200"/>
            <a:ext cx="8458200" cy="685800"/>
          </a:xfrm>
        </p:spPr>
        <p:txBody>
          <a:bodyPr anchor="ctr"/>
          <a:lstStyle/>
          <a:p>
            <a:pPr eaLnBrk="1" hangingPunct="1">
              <a:defRPr/>
            </a:pPr>
            <a:r>
              <a:rPr lang="en-US" altLang="ja-JP" smtClean="0">
                <a:effectLst>
                  <a:outerShdw blurRad="38100" dist="38100" dir="2700000" algn="tl">
                    <a:srgbClr val="C0C0C0"/>
                  </a:outerShdw>
                </a:effectLst>
                <a:latin typeface="Calibri" pitchFamily="34" charset="0"/>
                <a:cs typeface="Arial" charset="0"/>
              </a:rPr>
              <a:t>Typical WSD PFD for 500 MW Coal-fired Boiler</a:t>
            </a:r>
          </a:p>
        </p:txBody>
      </p:sp>
      <p:pic>
        <p:nvPicPr>
          <p:cNvPr id="16387" name="Picture 14" descr="Typical WSD Process with Transparent Background"/>
          <p:cNvPicPr>
            <a:picLocks noChangeAspect="1" noChangeArrowheads="1"/>
          </p:cNvPicPr>
          <p:nvPr/>
        </p:nvPicPr>
        <p:blipFill>
          <a:blip r:embed="rId3" cstate="print"/>
          <a:srcRect/>
          <a:stretch>
            <a:fillRect/>
          </a:stretch>
        </p:blipFill>
        <p:spPr bwMode="auto">
          <a:xfrm>
            <a:off x="657225" y="1228725"/>
            <a:ext cx="8458200" cy="4800600"/>
          </a:xfrm>
          <a:prstGeom prst="rect">
            <a:avLst/>
          </a:prstGeom>
          <a:noFill/>
          <a:ln w="9525">
            <a:noFill/>
            <a:miter lim="800000"/>
            <a:headEnd/>
            <a:tailEnd/>
          </a:ln>
        </p:spPr>
      </p:pic>
      <p:sp>
        <p:nvSpPr>
          <p:cNvPr id="16388" name="Text Box 4"/>
          <p:cNvSpPr txBox="1">
            <a:spLocks noChangeArrowheads="1"/>
          </p:cNvSpPr>
          <p:nvPr/>
        </p:nvSpPr>
        <p:spPr bwMode="auto">
          <a:xfrm>
            <a:off x="647700" y="5562600"/>
            <a:ext cx="8496300" cy="641350"/>
          </a:xfrm>
          <a:prstGeom prst="rect">
            <a:avLst/>
          </a:prstGeom>
          <a:solidFill>
            <a:schemeClr val="accent1"/>
          </a:solidFill>
          <a:ln w="25400">
            <a:noFill/>
            <a:miter lim="800000"/>
            <a:headEnd type="none" w="sm" len="sm"/>
            <a:tailEnd type="none" w="sm" len="sm"/>
          </a:ln>
        </p:spPr>
        <p:txBody>
          <a:bodyPr>
            <a:spAutoFit/>
          </a:bodyPr>
          <a:lstStyle/>
          <a:p>
            <a:pPr algn="ctr" eaLnBrk="0" hangingPunct="0">
              <a:lnSpc>
                <a:spcPct val="90000"/>
              </a:lnSpc>
            </a:pPr>
            <a:r>
              <a:rPr kumimoji="0" lang="en-US" altLang="ja-JP" sz="2000" b="1">
                <a:solidFill>
                  <a:srgbClr val="FFFFFF"/>
                </a:solidFill>
                <a:latin typeface="Calibri" pitchFamily="34" charset="0"/>
              </a:rPr>
              <a:t>4% of Flue Gas Bypasses AH</a:t>
            </a:r>
          </a:p>
          <a:p>
            <a:pPr algn="ctr" eaLnBrk="0" hangingPunct="0">
              <a:lnSpc>
                <a:spcPct val="90000"/>
              </a:lnSpc>
            </a:pPr>
            <a:r>
              <a:rPr kumimoji="0" lang="en-US" altLang="ja-JP" sz="2000" b="1">
                <a:solidFill>
                  <a:srgbClr val="FFFFFF"/>
                </a:solidFill>
                <a:latin typeface="Calibri" pitchFamily="34" charset="0"/>
              </a:rPr>
              <a:t>3% Increase in Particulate Loading; ~0.4% Impact to Heat Rate</a:t>
            </a:r>
            <a:endParaRPr kumimoji="0" lang="en-US" altLang="ja-JP" sz="2000">
              <a:latin typeface="Calibri" pitchFamily="34" charset="0"/>
            </a:endParaRPr>
          </a:p>
        </p:txBody>
      </p:sp>
      <p:sp>
        <p:nvSpPr>
          <p:cNvPr id="16389" name="Footer Placeholder 3"/>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kumimoji="0" lang="en-US" altLang="ja-JP" sz="1200">
                <a:cs typeface="Arial" charset="0"/>
              </a:rPr>
              <a:t>Confidential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685800" y="76200"/>
            <a:ext cx="8458200" cy="609600"/>
          </a:xfrm>
          <a:prstGeom prst="rect">
            <a:avLst/>
          </a:prstGeom>
          <a:noFill/>
          <a:ln w="9525">
            <a:noFill/>
            <a:miter lim="800000"/>
            <a:headEnd/>
            <a:tailEnd/>
          </a:ln>
        </p:spPr>
        <p:txBody>
          <a:bodyPr lIns="92075" tIns="46038" rIns="92075" bIns="46038"/>
          <a:lstStyle/>
          <a:p>
            <a:pPr marL="347663" indent="-347663" eaLnBrk="0" hangingPunct="0">
              <a:lnSpc>
                <a:spcPct val="110000"/>
              </a:lnSpc>
              <a:spcBef>
                <a:spcPct val="20000"/>
              </a:spcBef>
              <a:buClr>
                <a:srgbClr val="FF3300"/>
              </a:buClr>
              <a:buFont typeface="Arial" charset="0"/>
              <a:buNone/>
            </a:pPr>
            <a:r>
              <a:rPr kumimoji="0" lang="en-US" altLang="ja-JP" sz="3200" b="1">
                <a:solidFill>
                  <a:srgbClr val="000000"/>
                </a:solidFill>
                <a:latin typeface="Calibri" pitchFamily="34" charset="0"/>
                <a:cs typeface="Arial" charset="0"/>
              </a:rPr>
              <a:t>Possible concerns for WSD technology ??</a:t>
            </a:r>
          </a:p>
        </p:txBody>
      </p:sp>
      <p:sp>
        <p:nvSpPr>
          <p:cNvPr id="18434" name="Rectangle 2"/>
          <p:cNvSpPr>
            <a:spLocks noChangeArrowheads="1"/>
          </p:cNvSpPr>
          <p:nvPr/>
        </p:nvSpPr>
        <p:spPr bwMode="auto">
          <a:xfrm>
            <a:off x="609600" y="1143000"/>
            <a:ext cx="6324600" cy="3962400"/>
          </a:xfrm>
          <a:prstGeom prst="rect">
            <a:avLst/>
          </a:prstGeom>
          <a:noFill/>
          <a:ln w="9525">
            <a:noFill/>
            <a:miter lim="800000"/>
            <a:headEnd/>
            <a:tailEnd/>
          </a:ln>
        </p:spPr>
        <p:txBody>
          <a:bodyPr lIns="90000" tIns="46800" rIns="90000" bIns="46800"/>
          <a:lstStyle/>
          <a:p>
            <a:pPr marL="342900" indent="-342900">
              <a:spcBef>
                <a:spcPct val="20000"/>
              </a:spcBef>
              <a:buClr>
                <a:schemeClr val="accent1"/>
              </a:buClr>
              <a:buFont typeface="Arial" charset="0"/>
              <a:buChar char="•"/>
            </a:pPr>
            <a:r>
              <a:rPr kumimoji="0" lang="en-US" altLang="ja-JP" sz="2800" b="1">
                <a:latin typeface="Calibri" pitchFamily="34" charset="0"/>
                <a:cs typeface="Arial" charset="0"/>
              </a:rPr>
              <a:t>Evaporation CFD model for the wastewater</a:t>
            </a:r>
          </a:p>
          <a:p>
            <a:pPr marL="742950" lvl="1" indent="-285750">
              <a:lnSpc>
                <a:spcPct val="110000"/>
              </a:lnSpc>
              <a:spcBef>
                <a:spcPct val="20000"/>
              </a:spcBef>
              <a:buClr>
                <a:schemeClr val="accent1"/>
              </a:buClr>
              <a:buFont typeface="Arial" charset="0"/>
              <a:buChar char="–"/>
            </a:pPr>
            <a:r>
              <a:rPr kumimoji="0" lang="en-US" altLang="ja-JP" sz="2400">
                <a:latin typeface="Calibri" pitchFamily="34" charset="0"/>
                <a:cs typeface="Arial" charset="0"/>
              </a:rPr>
              <a:t>Affect the evaporation by wastewater composition ?</a:t>
            </a:r>
          </a:p>
          <a:p>
            <a:pPr marL="342900" indent="-342900">
              <a:spcBef>
                <a:spcPct val="20000"/>
              </a:spcBef>
              <a:buClr>
                <a:schemeClr val="accent1"/>
              </a:buClr>
              <a:buFont typeface="Arial" charset="0"/>
              <a:buChar char="•"/>
            </a:pPr>
            <a:r>
              <a:rPr kumimoji="0" lang="en-US" altLang="ja-JP" sz="2800" b="1">
                <a:latin typeface="Calibri" pitchFamily="34" charset="0"/>
                <a:cs typeface="Arial" charset="0"/>
              </a:rPr>
              <a:t>Captured in particulate control device</a:t>
            </a:r>
          </a:p>
          <a:p>
            <a:pPr marL="742950" lvl="1" indent="-285750">
              <a:lnSpc>
                <a:spcPct val="110000"/>
              </a:lnSpc>
              <a:spcBef>
                <a:spcPct val="20000"/>
              </a:spcBef>
              <a:buClr>
                <a:schemeClr val="accent1"/>
              </a:buClr>
              <a:buFont typeface="Arial" charset="0"/>
              <a:buChar char="–"/>
            </a:pPr>
            <a:r>
              <a:rPr kumimoji="0" lang="en-US" altLang="ja-JP" sz="2400">
                <a:latin typeface="Calibri" pitchFamily="34" charset="0"/>
                <a:cs typeface="Arial" charset="0"/>
              </a:rPr>
              <a:t>Can be corrected by particulate control device ?</a:t>
            </a:r>
          </a:p>
          <a:p>
            <a:pPr marL="742950" lvl="1" indent="-285750">
              <a:lnSpc>
                <a:spcPct val="110000"/>
              </a:lnSpc>
              <a:spcBef>
                <a:spcPct val="20000"/>
              </a:spcBef>
              <a:buClr>
                <a:schemeClr val="accent1"/>
              </a:buClr>
              <a:buFont typeface="Arial" charset="0"/>
              <a:buNone/>
            </a:pPr>
            <a:endParaRPr kumimoji="0" lang="en-US" altLang="ja-JP" sz="2400">
              <a:latin typeface="Calibri" pitchFamily="34" charset="0"/>
              <a:cs typeface="Arial" charset="0"/>
            </a:endParaRPr>
          </a:p>
        </p:txBody>
      </p:sp>
      <p:pic>
        <p:nvPicPr>
          <p:cNvPr id="18435" name="Picture 5" descr="why 2"/>
          <p:cNvPicPr>
            <a:picLocks noChangeAspect="1" noChangeArrowheads="1"/>
          </p:cNvPicPr>
          <p:nvPr/>
        </p:nvPicPr>
        <p:blipFill>
          <a:blip r:embed="rId3" cstate="print"/>
          <a:srcRect r="19405" b="7201"/>
          <a:stretch>
            <a:fillRect/>
          </a:stretch>
        </p:blipFill>
        <p:spPr bwMode="auto">
          <a:xfrm>
            <a:off x="7304088" y="1371600"/>
            <a:ext cx="1687512" cy="2590800"/>
          </a:xfrm>
          <a:prstGeom prst="rect">
            <a:avLst/>
          </a:prstGeom>
          <a:noFill/>
          <a:ln w="9525">
            <a:noFill/>
            <a:miter lim="800000"/>
            <a:headEnd/>
            <a:tailEnd/>
          </a:ln>
        </p:spPr>
      </p:pic>
      <p:sp>
        <p:nvSpPr>
          <p:cNvPr id="18436" name="Rectangle 2"/>
          <p:cNvSpPr>
            <a:spLocks noChangeArrowheads="1"/>
          </p:cNvSpPr>
          <p:nvPr/>
        </p:nvSpPr>
        <p:spPr bwMode="auto">
          <a:xfrm>
            <a:off x="609600" y="5029200"/>
            <a:ext cx="8001000" cy="838200"/>
          </a:xfrm>
          <a:prstGeom prst="rect">
            <a:avLst/>
          </a:prstGeom>
          <a:noFill/>
          <a:ln w="9525">
            <a:noFill/>
            <a:miter lim="800000"/>
            <a:headEnd/>
            <a:tailEnd/>
          </a:ln>
        </p:spPr>
        <p:txBody>
          <a:bodyPr lIns="90000" tIns="46800" rIns="90000" bIns="46800"/>
          <a:lstStyle/>
          <a:p>
            <a:pPr marL="342900" indent="-342900">
              <a:lnSpc>
                <a:spcPct val="110000"/>
              </a:lnSpc>
              <a:spcBef>
                <a:spcPct val="20000"/>
              </a:spcBef>
              <a:buClr>
                <a:schemeClr val="accent1"/>
              </a:buClr>
              <a:buFont typeface="Wingdings" pitchFamily="2" charset="2"/>
              <a:buChar char="ü"/>
            </a:pPr>
            <a:r>
              <a:rPr kumimoji="0" lang="en-US" altLang="ja-JP" sz="3200">
                <a:latin typeface="Calibri" pitchFamily="34" charset="0"/>
                <a:cs typeface="Arial" charset="0"/>
              </a:rPr>
              <a:t>Verified by these questions by pilot testing</a:t>
            </a:r>
          </a:p>
        </p:txBody>
      </p:sp>
      <p:sp>
        <p:nvSpPr>
          <p:cNvPr id="18437" name="Footer Placeholder 3"/>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kumimoji="0" lang="en-US" altLang="ja-JP" sz="1200">
                <a:cs typeface="Arial" charset="0"/>
              </a:rPr>
              <a:t>Confidential</a:t>
            </a:r>
          </a:p>
        </p:txBody>
      </p:sp>
      <p:sp>
        <p:nvSpPr>
          <p:cNvPr id="39" name="Slide Number Placeholder 5"/>
          <p:cNvSpPr txBox="1">
            <a:spLocks noGrp="1"/>
          </p:cNvSpPr>
          <p:nvPr/>
        </p:nvSpPr>
        <p:spPr>
          <a:xfrm>
            <a:off x="76200" y="6356350"/>
            <a:ext cx="533400" cy="425450"/>
          </a:xfrm>
          <a:prstGeom prst="rect">
            <a:avLst/>
          </a:prstGeom>
          <a:noFill/>
        </p:spPr>
        <p:txBody>
          <a:bodyPr anchor="ctr"/>
          <a:lstStyle/>
          <a:p>
            <a:pPr algn="ctr" fontAlgn="auto">
              <a:spcBef>
                <a:spcPts val="0"/>
              </a:spcBef>
              <a:spcAft>
                <a:spcPts val="0"/>
              </a:spcAft>
              <a:defRPr/>
            </a:pPr>
            <a:fld id="{E848362E-28C3-4826-9DEC-1AA229A4318E}" type="slidenum">
              <a:rPr kumimoji="0" lang="en-US" sz="1200" b="1">
                <a:solidFill>
                  <a:schemeClr val="bg1"/>
                </a:solidFill>
                <a:latin typeface="+mn-lt"/>
                <a:ea typeface="+mn-ea"/>
              </a:rPr>
              <a:pPr algn="ctr" fontAlgn="auto">
                <a:spcBef>
                  <a:spcPts val="0"/>
                </a:spcBef>
                <a:spcAft>
                  <a:spcPts val="0"/>
                </a:spcAft>
                <a:defRPr/>
              </a:pPr>
              <a:t>5</a:t>
            </a:fld>
            <a:endParaRPr kumimoji="0" lang="en-US" sz="1200" b="1" dirty="0">
              <a:solidFill>
                <a:schemeClr val="bg1"/>
              </a:solidFill>
              <a:latin typeface="+mn-lt"/>
              <a:ea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5"/>
          <p:cNvSpPr>
            <a:spLocks noGrp="1"/>
          </p:cNvSpPr>
          <p:nvPr>
            <p:ph type="sldNum" sz="quarter" idx="11"/>
          </p:nvPr>
        </p:nvSpPr>
        <p:spPr/>
        <p:txBody>
          <a:bodyPr/>
          <a:lstStyle/>
          <a:p>
            <a:pPr>
              <a:defRPr/>
            </a:pPr>
            <a:fld id="{AFD18877-0635-4BBC-A617-20F298AE3FB8}" type="slidenum">
              <a:rPr lang="en-US"/>
              <a:pPr>
                <a:defRPr/>
              </a:pPr>
              <a:t>6</a:t>
            </a:fld>
            <a:endParaRPr lang="en-US" dirty="0"/>
          </a:p>
        </p:txBody>
      </p:sp>
      <p:sp>
        <p:nvSpPr>
          <p:cNvPr id="19458" name="Rectangle 3"/>
          <p:cNvSpPr>
            <a:spLocks noChangeArrowheads="1"/>
          </p:cNvSpPr>
          <p:nvPr/>
        </p:nvSpPr>
        <p:spPr bwMode="auto">
          <a:xfrm>
            <a:off x="0" y="0"/>
            <a:ext cx="9144000" cy="0"/>
          </a:xfrm>
          <a:prstGeom prst="rect">
            <a:avLst/>
          </a:prstGeom>
          <a:noFill/>
          <a:ln w="19050" algn="ctr">
            <a:noFill/>
            <a:miter lim="800000"/>
            <a:headEnd/>
            <a:tailEnd/>
          </a:ln>
        </p:spPr>
        <p:txBody>
          <a:bodyPr wrap="none" anchor="ctr">
            <a:spAutoFit/>
          </a:bodyPr>
          <a:lstStyle/>
          <a:p>
            <a:endParaRPr kumimoji="0" lang="ja-JP" altLang="en-US"/>
          </a:p>
        </p:txBody>
      </p:sp>
      <p:sp>
        <p:nvSpPr>
          <p:cNvPr id="19459" name="Rectangle 4"/>
          <p:cNvSpPr>
            <a:spLocks noChangeArrowheads="1"/>
          </p:cNvSpPr>
          <p:nvPr/>
        </p:nvSpPr>
        <p:spPr bwMode="auto">
          <a:xfrm>
            <a:off x="0" y="0"/>
            <a:ext cx="9144000" cy="0"/>
          </a:xfrm>
          <a:prstGeom prst="rect">
            <a:avLst/>
          </a:prstGeom>
          <a:noFill/>
          <a:ln w="19050" algn="ctr">
            <a:noFill/>
            <a:miter lim="800000"/>
            <a:headEnd/>
            <a:tailEnd/>
          </a:ln>
        </p:spPr>
        <p:txBody>
          <a:bodyPr wrap="none" anchor="ctr">
            <a:spAutoFit/>
          </a:bodyPr>
          <a:lstStyle/>
          <a:p>
            <a:endParaRPr kumimoji="0" lang="ja-JP" altLang="en-US"/>
          </a:p>
        </p:txBody>
      </p:sp>
      <p:sp>
        <p:nvSpPr>
          <p:cNvPr id="19460" name="Rectangle 6"/>
          <p:cNvSpPr>
            <a:spLocks noChangeArrowheads="1"/>
          </p:cNvSpPr>
          <p:nvPr/>
        </p:nvSpPr>
        <p:spPr bwMode="auto">
          <a:xfrm>
            <a:off x="0" y="0"/>
            <a:ext cx="9144000" cy="0"/>
          </a:xfrm>
          <a:prstGeom prst="rect">
            <a:avLst/>
          </a:prstGeom>
          <a:noFill/>
          <a:ln w="19050" algn="ctr">
            <a:noFill/>
            <a:miter lim="800000"/>
            <a:headEnd/>
            <a:tailEnd/>
          </a:ln>
        </p:spPr>
        <p:txBody>
          <a:bodyPr wrap="none" anchor="ctr">
            <a:spAutoFit/>
          </a:bodyPr>
          <a:lstStyle/>
          <a:p>
            <a:endParaRPr kumimoji="0" lang="ja-JP" altLang="en-US"/>
          </a:p>
        </p:txBody>
      </p:sp>
      <p:sp>
        <p:nvSpPr>
          <p:cNvPr id="19461" name="Rectangle 7"/>
          <p:cNvSpPr>
            <a:spLocks noChangeArrowheads="1"/>
          </p:cNvSpPr>
          <p:nvPr/>
        </p:nvSpPr>
        <p:spPr bwMode="auto">
          <a:xfrm>
            <a:off x="0" y="0"/>
            <a:ext cx="9144000" cy="0"/>
          </a:xfrm>
          <a:prstGeom prst="rect">
            <a:avLst/>
          </a:prstGeom>
          <a:noFill/>
          <a:ln w="19050" algn="ctr">
            <a:noFill/>
            <a:miter lim="800000"/>
            <a:headEnd/>
            <a:tailEnd/>
          </a:ln>
        </p:spPr>
        <p:txBody>
          <a:bodyPr wrap="none" anchor="ctr">
            <a:spAutoFit/>
          </a:bodyPr>
          <a:lstStyle/>
          <a:p>
            <a:endParaRPr kumimoji="0" lang="ja-JP" altLang="en-US"/>
          </a:p>
        </p:txBody>
      </p:sp>
      <p:sp>
        <p:nvSpPr>
          <p:cNvPr id="19462" name="Rectangle 9"/>
          <p:cNvSpPr>
            <a:spLocks noChangeArrowheads="1"/>
          </p:cNvSpPr>
          <p:nvPr/>
        </p:nvSpPr>
        <p:spPr bwMode="auto">
          <a:xfrm>
            <a:off x="0" y="0"/>
            <a:ext cx="9144000" cy="0"/>
          </a:xfrm>
          <a:prstGeom prst="rect">
            <a:avLst/>
          </a:prstGeom>
          <a:noFill/>
          <a:ln w="19050" algn="ctr">
            <a:noFill/>
            <a:miter lim="800000"/>
            <a:headEnd/>
            <a:tailEnd/>
          </a:ln>
        </p:spPr>
        <p:txBody>
          <a:bodyPr wrap="none" anchor="ctr">
            <a:spAutoFit/>
          </a:bodyPr>
          <a:lstStyle/>
          <a:p>
            <a:endParaRPr kumimoji="0" lang="ja-JP" altLang="en-US"/>
          </a:p>
        </p:txBody>
      </p:sp>
      <p:sp>
        <p:nvSpPr>
          <p:cNvPr id="19463" name="Rectangle 10"/>
          <p:cNvSpPr>
            <a:spLocks noChangeArrowheads="1"/>
          </p:cNvSpPr>
          <p:nvPr/>
        </p:nvSpPr>
        <p:spPr bwMode="auto">
          <a:xfrm>
            <a:off x="0" y="0"/>
            <a:ext cx="9144000" cy="0"/>
          </a:xfrm>
          <a:prstGeom prst="rect">
            <a:avLst/>
          </a:prstGeom>
          <a:noFill/>
          <a:ln w="19050" algn="ctr">
            <a:noFill/>
            <a:miter lim="800000"/>
            <a:headEnd/>
            <a:tailEnd/>
          </a:ln>
        </p:spPr>
        <p:txBody>
          <a:bodyPr wrap="none" anchor="ctr">
            <a:spAutoFit/>
          </a:bodyPr>
          <a:lstStyle/>
          <a:p>
            <a:endParaRPr kumimoji="0" lang="ja-JP" altLang="en-US"/>
          </a:p>
        </p:txBody>
      </p:sp>
      <p:sp>
        <p:nvSpPr>
          <p:cNvPr id="19464" name="Line 12"/>
          <p:cNvSpPr>
            <a:spLocks noChangeShapeType="1"/>
          </p:cNvSpPr>
          <p:nvPr/>
        </p:nvSpPr>
        <p:spPr bwMode="auto">
          <a:xfrm>
            <a:off x="1398588" y="5083175"/>
            <a:ext cx="4159250" cy="0"/>
          </a:xfrm>
          <a:prstGeom prst="line">
            <a:avLst/>
          </a:prstGeom>
          <a:noFill/>
          <a:ln w="38100">
            <a:solidFill>
              <a:schemeClr val="tx1"/>
            </a:solidFill>
            <a:round/>
            <a:headEnd/>
            <a:tailEnd/>
          </a:ln>
        </p:spPr>
        <p:txBody>
          <a:bodyPr/>
          <a:lstStyle/>
          <a:p>
            <a:endParaRPr lang="ja-JP" altLang="en-US"/>
          </a:p>
        </p:txBody>
      </p:sp>
      <p:sp>
        <p:nvSpPr>
          <p:cNvPr id="19465" name="Line 13"/>
          <p:cNvSpPr>
            <a:spLocks noChangeShapeType="1"/>
          </p:cNvSpPr>
          <p:nvPr/>
        </p:nvSpPr>
        <p:spPr bwMode="auto">
          <a:xfrm flipV="1">
            <a:off x="1398588" y="1595438"/>
            <a:ext cx="0" cy="3487737"/>
          </a:xfrm>
          <a:prstGeom prst="line">
            <a:avLst/>
          </a:prstGeom>
          <a:noFill/>
          <a:ln w="38100">
            <a:solidFill>
              <a:schemeClr val="tx1"/>
            </a:solidFill>
            <a:round/>
            <a:headEnd/>
            <a:tailEnd/>
          </a:ln>
        </p:spPr>
        <p:txBody>
          <a:bodyPr/>
          <a:lstStyle/>
          <a:p>
            <a:endParaRPr lang="ja-JP" altLang="en-US"/>
          </a:p>
        </p:txBody>
      </p:sp>
      <p:sp>
        <p:nvSpPr>
          <p:cNvPr id="19466" name="Freeform 14"/>
          <p:cNvSpPr>
            <a:spLocks/>
          </p:cNvSpPr>
          <p:nvPr/>
        </p:nvSpPr>
        <p:spPr bwMode="auto">
          <a:xfrm>
            <a:off x="1398588" y="4432300"/>
            <a:ext cx="182562" cy="177800"/>
          </a:xfrm>
          <a:custGeom>
            <a:avLst/>
            <a:gdLst>
              <a:gd name="T0" fmla="*/ 0 w 136"/>
              <a:gd name="T1" fmla="*/ 2147483647 h 136"/>
              <a:gd name="T2" fmla="*/ 2147483647 w 136"/>
              <a:gd name="T3" fmla="*/ 2147483647 h 136"/>
              <a:gd name="T4" fmla="*/ 2147483647 w 136"/>
              <a:gd name="T5" fmla="*/ 0 h 136"/>
              <a:gd name="T6" fmla="*/ 0 60000 65536"/>
              <a:gd name="T7" fmla="*/ 0 60000 65536"/>
              <a:gd name="T8" fmla="*/ 0 60000 65536"/>
              <a:gd name="T9" fmla="*/ 0 w 136"/>
              <a:gd name="T10" fmla="*/ 0 h 136"/>
              <a:gd name="T11" fmla="*/ 136 w 136"/>
              <a:gd name="T12" fmla="*/ 136 h 136"/>
            </a:gdLst>
            <a:ahLst/>
            <a:cxnLst>
              <a:cxn ang="T6">
                <a:pos x="T0" y="T1"/>
              </a:cxn>
              <a:cxn ang="T7">
                <a:pos x="T2" y="T3"/>
              </a:cxn>
              <a:cxn ang="T8">
                <a:pos x="T4" y="T5"/>
              </a:cxn>
            </a:cxnLst>
            <a:rect l="T9" t="T10" r="T11" b="T12"/>
            <a:pathLst>
              <a:path w="136" h="136">
                <a:moveTo>
                  <a:pt x="0" y="136"/>
                </a:moveTo>
                <a:cubicBezTo>
                  <a:pt x="11" y="102"/>
                  <a:pt x="22" y="68"/>
                  <a:pt x="45" y="45"/>
                </a:cubicBezTo>
                <a:cubicBezTo>
                  <a:pt x="68" y="22"/>
                  <a:pt x="102" y="11"/>
                  <a:pt x="136" y="0"/>
                </a:cubicBezTo>
              </a:path>
            </a:pathLst>
          </a:custGeom>
          <a:noFill/>
          <a:ln w="25400">
            <a:solidFill>
              <a:srgbClr val="33CCCC"/>
            </a:solidFill>
            <a:round/>
            <a:headEnd/>
            <a:tailEnd/>
          </a:ln>
        </p:spPr>
        <p:txBody>
          <a:bodyPr/>
          <a:lstStyle/>
          <a:p>
            <a:endParaRPr lang="ja-JP" altLang="en-US"/>
          </a:p>
        </p:txBody>
      </p:sp>
      <p:sp>
        <p:nvSpPr>
          <p:cNvPr id="19467" name="Freeform 15"/>
          <p:cNvSpPr>
            <a:spLocks/>
          </p:cNvSpPr>
          <p:nvPr/>
        </p:nvSpPr>
        <p:spPr bwMode="auto">
          <a:xfrm>
            <a:off x="1581150" y="4195763"/>
            <a:ext cx="1143000" cy="236537"/>
          </a:xfrm>
          <a:custGeom>
            <a:avLst/>
            <a:gdLst>
              <a:gd name="T0" fmla="*/ 0 w 847"/>
              <a:gd name="T1" fmla="*/ 2147483647 h 182"/>
              <a:gd name="T2" fmla="*/ 2147483647 w 847"/>
              <a:gd name="T3" fmla="*/ 2147483647 h 182"/>
              <a:gd name="T4" fmla="*/ 2147483647 w 847"/>
              <a:gd name="T5" fmla="*/ 2147483647 h 182"/>
              <a:gd name="T6" fmla="*/ 2147483647 w 847"/>
              <a:gd name="T7" fmla="*/ 0 h 182"/>
              <a:gd name="T8" fmla="*/ 0 60000 65536"/>
              <a:gd name="T9" fmla="*/ 0 60000 65536"/>
              <a:gd name="T10" fmla="*/ 0 60000 65536"/>
              <a:gd name="T11" fmla="*/ 0 60000 65536"/>
              <a:gd name="T12" fmla="*/ 0 w 847"/>
              <a:gd name="T13" fmla="*/ 0 h 182"/>
              <a:gd name="T14" fmla="*/ 847 w 847"/>
              <a:gd name="T15" fmla="*/ 182 h 182"/>
            </a:gdLst>
            <a:ahLst/>
            <a:cxnLst>
              <a:cxn ang="T8">
                <a:pos x="T0" y="T1"/>
              </a:cxn>
              <a:cxn ang="T9">
                <a:pos x="T2" y="T3"/>
              </a:cxn>
              <a:cxn ang="T10">
                <a:pos x="T4" y="T5"/>
              </a:cxn>
              <a:cxn ang="T11">
                <a:pos x="T6" y="T7"/>
              </a:cxn>
            </a:cxnLst>
            <a:rect l="T12" t="T13" r="T14" b="T15"/>
            <a:pathLst>
              <a:path w="847" h="182">
                <a:moveTo>
                  <a:pt x="0" y="182"/>
                </a:moveTo>
                <a:cubicBezTo>
                  <a:pt x="117" y="171"/>
                  <a:pt x="235" y="160"/>
                  <a:pt x="363" y="137"/>
                </a:cubicBezTo>
                <a:cubicBezTo>
                  <a:pt x="491" y="114"/>
                  <a:pt x="695" y="69"/>
                  <a:pt x="771" y="46"/>
                </a:cubicBezTo>
                <a:cubicBezTo>
                  <a:pt x="847" y="23"/>
                  <a:pt x="809" y="8"/>
                  <a:pt x="817" y="0"/>
                </a:cubicBezTo>
              </a:path>
            </a:pathLst>
          </a:custGeom>
          <a:noFill/>
          <a:ln w="25400">
            <a:solidFill>
              <a:srgbClr val="33CCCC"/>
            </a:solidFill>
            <a:round/>
            <a:headEnd/>
            <a:tailEnd/>
          </a:ln>
        </p:spPr>
        <p:txBody>
          <a:bodyPr/>
          <a:lstStyle/>
          <a:p>
            <a:endParaRPr lang="ja-JP" altLang="en-US"/>
          </a:p>
        </p:txBody>
      </p:sp>
      <p:sp>
        <p:nvSpPr>
          <p:cNvPr id="19468" name="Freeform 16"/>
          <p:cNvSpPr>
            <a:spLocks/>
          </p:cNvSpPr>
          <p:nvPr/>
        </p:nvSpPr>
        <p:spPr bwMode="auto">
          <a:xfrm>
            <a:off x="2682875" y="2422525"/>
            <a:ext cx="488950" cy="1773238"/>
          </a:xfrm>
          <a:custGeom>
            <a:avLst/>
            <a:gdLst>
              <a:gd name="T0" fmla="*/ 0 w 362"/>
              <a:gd name="T1" fmla="*/ 2147483647 h 1360"/>
              <a:gd name="T2" fmla="*/ 2147483647 w 362"/>
              <a:gd name="T3" fmla="*/ 2147483647 h 1360"/>
              <a:gd name="T4" fmla="*/ 2147483647 w 362"/>
              <a:gd name="T5" fmla="*/ 2147483647 h 1360"/>
              <a:gd name="T6" fmla="*/ 2147483647 w 362"/>
              <a:gd name="T7" fmla="*/ 0 h 1360"/>
              <a:gd name="T8" fmla="*/ 0 60000 65536"/>
              <a:gd name="T9" fmla="*/ 0 60000 65536"/>
              <a:gd name="T10" fmla="*/ 0 60000 65536"/>
              <a:gd name="T11" fmla="*/ 0 60000 65536"/>
              <a:gd name="T12" fmla="*/ 0 w 362"/>
              <a:gd name="T13" fmla="*/ 0 h 1360"/>
              <a:gd name="T14" fmla="*/ 362 w 362"/>
              <a:gd name="T15" fmla="*/ 1360 h 1360"/>
            </a:gdLst>
            <a:ahLst/>
            <a:cxnLst>
              <a:cxn ang="T8">
                <a:pos x="T0" y="T1"/>
              </a:cxn>
              <a:cxn ang="T9">
                <a:pos x="T2" y="T3"/>
              </a:cxn>
              <a:cxn ang="T10">
                <a:pos x="T4" y="T5"/>
              </a:cxn>
              <a:cxn ang="T11">
                <a:pos x="T6" y="T7"/>
              </a:cxn>
            </a:cxnLst>
            <a:rect l="T12" t="T13" r="T14" b="T15"/>
            <a:pathLst>
              <a:path w="362" h="1360">
                <a:moveTo>
                  <a:pt x="0" y="1360"/>
                </a:moveTo>
                <a:cubicBezTo>
                  <a:pt x="30" y="967"/>
                  <a:pt x="60" y="575"/>
                  <a:pt x="90" y="363"/>
                </a:cubicBezTo>
                <a:cubicBezTo>
                  <a:pt x="120" y="151"/>
                  <a:pt x="136" y="150"/>
                  <a:pt x="181" y="90"/>
                </a:cubicBezTo>
                <a:cubicBezTo>
                  <a:pt x="226" y="30"/>
                  <a:pt x="294" y="15"/>
                  <a:pt x="362" y="0"/>
                </a:cubicBezTo>
              </a:path>
            </a:pathLst>
          </a:custGeom>
          <a:noFill/>
          <a:ln w="25400">
            <a:solidFill>
              <a:srgbClr val="33CCCC"/>
            </a:solidFill>
            <a:round/>
            <a:headEnd/>
            <a:tailEnd/>
          </a:ln>
        </p:spPr>
        <p:txBody>
          <a:bodyPr/>
          <a:lstStyle/>
          <a:p>
            <a:endParaRPr lang="ja-JP" altLang="en-US"/>
          </a:p>
        </p:txBody>
      </p:sp>
      <p:sp>
        <p:nvSpPr>
          <p:cNvPr id="19469" name="Rectangle 18"/>
          <p:cNvSpPr>
            <a:spLocks noChangeArrowheads="1"/>
          </p:cNvSpPr>
          <p:nvPr/>
        </p:nvSpPr>
        <p:spPr bwMode="auto">
          <a:xfrm>
            <a:off x="3068638" y="1890713"/>
            <a:ext cx="990600" cy="436562"/>
          </a:xfrm>
          <a:prstGeom prst="rect">
            <a:avLst/>
          </a:prstGeom>
          <a:solidFill>
            <a:schemeClr val="bg1"/>
          </a:solidFill>
          <a:ln w="9525">
            <a:solidFill>
              <a:schemeClr val="tx1"/>
            </a:solidFill>
            <a:miter lim="800000"/>
            <a:headEnd/>
            <a:tailEnd/>
          </a:ln>
        </p:spPr>
        <p:txBody>
          <a:bodyPr wrap="none" anchor="ctr"/>
          <a:lstStyle/>
          <a:p>
            <a:r>
              <a:rPr lang="en-US" altLang="ja-JP" sz="1400">
                <a:latin typeface="Calibri" pitchFamily="34" charset="0"/>
              </a:rPr>
              <a:t>4</a:t>
            </a:r>
            <a:r>
              <a:rPr lang="en-US" altLang="ja-JP" sz="1400" baseline="30000">
                <a:latin typeface="Calibri" pitchFamily="34" charset="0"/>
              </a:rPr>
              <a:t>th</a:t>
            </a:r>
            <a:r>
              <a:rPr lang="en-US" altLang="ja-JP" sz="1400">
                <a:latin typeface="Calibri" pitchFamily="34" charset="0"/>
              </a:rPr>
              <a:t> step</a:t>
            </a:r>
          </a:p>
          <a:p>
            <a:r>
              <a:rPr lang="en-US" altLang="ja-JP" sz="1400">
                <a:latin typeface="Calibri" pitchFamily="34" charset="0"/>
              </a:rPr>
              <a:t>Boiling</a:t>
            </a:r>
          </a:p>
        </p:txBody>
      </p:sp>
      <p:sp>
        <p:nvSpPr>
          <p:cNvPr id="19470" name="Rectangle 19"/>
          <p:cNvSpPr>
            <a:spLocks noChangeArrowheads="1"/>
          </p:cNvSpPr>
          <p:nvPr/>
        </p:nvSpPr>
        <p:spPr bwMode="auto">
          <a:xfrm>
            <a:off x="4516438" y="1595438"/>
            <a:ext cx="954087" cy="436562"/>
          </a:xfrm>
          <a:prstGeom prst="rect">
            <a:avLst/>
          </a:prstGeom>
          <a:solidFill>
            <a:schemeClr val="bg1"/>
          </a:solidFill>
          <a:ln w="9525">
            <a:solidFill>
              <a:schemeClr val="tx1"/>
            </a:solidFill>
            <a:miter lim="800000"/>
            <a:headEnd/>
            <a:tailEnd/>
          </a:ln>
        </p:spPr>
        <p:txBody>
          <a:bodyPr wrap="none" anchor="ctr"/>
          <a:lstStyle/>
          <a:p>
            <a:r>
              <a:rPr lang="en-US" altLang="ja-JP" sz="1400">
                <a:latin typeface="Calibri" pitchFamily="34" charset="0"/>
              </a:rPr>
              <a:t>5</a:t>
            </a:r>
            <a:r>
              <a:rPr lang="en-US" altLang="ja-JP" sz="1400" baseline="30000">
                <a:latin typeface="Calibri" pitchFamily="34" charset="0"/>
              </a:rPr>
              <a:t>th</a:t>
            </a:r>
            <a:r>
              <a:rPr lang="en-US" altLang="ja-JP" sz="1400">
                <a:latin typeface="Calibri" pitchFamily="34" charset="0"/>
              </a:rPr>
              <a:t> step</a:t>
            </a:r>
          </a:p>
          <a:p>
            <a:r>
              <a:rPr lang="en-US" altLang="ja-JP" sz="1400">
                <a:latin typeface="Calibri" pitchFamily="34" charset="0"/>
              </a:rPr>
              <a:t>Drying</a:t>
            </a:r>
          </a:p>
        </p:txBody>
      </p:sp>
      <p:sp>
        <p:nvSpPr>
          <p:cNvPr id="19471" name="Line 20"/>
          <p:cNvSpPr>
            <a:spLocks noChangeShapeType="1"/>
          </p:cNvSpPr>
          <p:nvPr/>
        </p:nvSpPr>
        <p:spPr bwMode="auto">
          <a:xfrm flipH="1" flipV="1">
            <a:off x="2463800" y="4302125"/>
            <a:ext cx="974725" cy="209550"/>
          </a:xfrm>
          <a:prstGeom prst="line">
            <a:avLst/>
          </a:prstGeom>
          <a:noFill/>
          <a:ln w="9525">
            <a:solidFill>
              <a:schemeClr val="tx1"/>
            </a:solidFill>
            <a:round/>
            <a:headEnd/>
            <a:tailEnd type="triangle" w="med" len="med"/>
          </a:ln>
        </p:spPr>
        <p:txBody>
          <a:bodyPr/>
          <a:lstStyle/>
          <a:p>
            <a:endParaRPr lang="ja-JP" altLang="en-US"/>
          </a:p>
        </p:txBody>
      </p:sp>
      <p:sp>
        <p:nvSpPr>
          <p:cNvPr id="19472" name="Line 21"/>
          <p:cNvSpPr>
            <a:spLocks noChangeShapeType="1"/>
          </p:cNvSpPr>
          <p:nvPr/>
        </p:nvSpPr>
        <p:spPr bwMode="auto">
          <a:xfrm flipH="1" flipV="1">
            <a:off x="1458913" y="4551363"/>
            <a:ext cx="306387" cy="176212"/>
          </a:xfrm>
          <a:prstGeom prst="line">
            <a:avLst/>
          </a:prstGeom>
          <a:noFill/>
          <a:ln w="9525">
            <a:solidFill>
              <a:schemeClr val="tx1"/>
            </a:solidFill>
            <a:round/>
            <a:headEnd/>
            <a:tailEnd type="triangle" w="med" len="med"/>
          </a:ln>
        </p:spPr>
        <p:txBody>
          <a:bodyPr/>
          <a:lstStyle/>
          <a:p>
            <a:endParaRPr lang="ja-JP" altLang="en-US"/>
          </a:p>
        </p:txBody>
      </p:sp>
      <p:sp>
        <p:nvSpPr>
          <p:cNvPr id="19473" name="Rectangle 22"/>
          <p:cNvSpPr>
            <a:spLocks noChangeArrowheads="1"/>
          </p:cNvSpPr>
          <p:nvPr/>
        </p:nvSpPr>
        <p:spPr bwMode="auto">
          <a:xfrm>
            <a:off x="2254250" y="5141913"/>
            <a:ext cx="2630488" cy="295275"/>
          </a:xfrm>
          <a:prstGeom prst="rect">
            <a:avLst/>
          </a:prstGeom>
          <a:solidFill>
            <a:schemeClr val="bg1"/>
          </a:solidFill>
          <a:ln w="9525">
            <a:noFill/>
            <a:miter lim="800000"/>
            <a:headEnd/>
            <a:tailEnd/>
          </a:ln>
        </p:spPr>
        <p:txBody>
          <a:bodyPr wrap="none" anchor="ctr"/>
          <a:lstStyle/>
          <a:p>
            <a:pPr algn="ctr"/>
            <a:r>
              <a:rPr lang="en-US" altLang="ja-JP" sz="1600">
                <a:latin typeface="Calibri" pitchFamily="34" charset="0"/>
              </a:rPr>
              <a:t>Time</a:t>
            </a:r>
          </a:p>
        </p:txBody>
      </p:sp>
      <p:sp>
        <p:nvSpPr>
          <p:cNvPr id="19474" name="Rectangle 23"/>
          <p:cNvSpPr>
            <a:spLocks noChangeArrowheads="1"/>
          </p:cNvSpPr>
          <p:nvPr/>
        </p:nvSpPr>
        <p:spPr bwMode="auto">
          <a:xfrm rot="-5400000">
            <a:off x="-221456" y="3012282"/>
            <a:ext cx="2543175" cy="306387"/>
          </a:xfrm>
          <a:prstGeom prst="rect">
            <a:avLst/>
          </a:prstGeom>
          <a:solidFill>
            <a:schemeClr val="bg1"/>
          </a:solidFill>
          <a:ln w="9525">
            <a:noFill/>
            <a:miter lim="800000"/>
            <a:headEnd/>
            <a:tailEnd/>
          </a:ln>
        </p:spPr>
        <p:txBody>
          <a:bodyPr wrap="none" anchor="ctr"/>
          <a:lstStyle/>
          <a:p>
            <a:pPr algn="ctr"/>
            <a:r>
              <a:rPr lang="en-US" altLang="ja-JP" sz="1600">
                <a:latin typeface="Calibri" pitchFamily="34" charset="0"/>
              </a:rPr>
              <a:t>Droplet Temperature</a:t>
            </a:r>
          </a:p>
        </p:txBody>
      </p:sp>
      <p:sp>
        <p:nvSpPr>
          <p:cNvPr id="19475" name="Rectangle 24"/>
          <p:cNvSpPr>
            <a:spLocks noChangeArrowheads="1"/>
          </p:cNvSpPr>
          <p:nvPr/>
        </p:nvSpPr>
        <p:spPr bwMode="auto">
          <a:xfrm>
            <a:off x="3405188" y="4432300"/>
            <a:ext cx="2043112" cy="484188"/>
          </a:xfrm>
          <a:prstGeom prst="rect">
            <a:avLst/>
          </a:prstGeom>
          <a:solidFill>
            <a:schemeClr val="bg1"/>
          </a:solidFill>
          <a:ln w="9525">
            <a:solidFill>
              <a:schemeClr val="tx1"/>
            </a:solidFill>
            <a:miter lim="800000"/>
            <a:headEnd/>
            <a:tailEnd/>
          </a:ln>
        </p:spPr>
        <p:txBody>
          <a:bodyPr wrap="none" anchor="ctr"/>
          <a:lstStyle/>
          <a:p>
            <a:r>
              <a:rPr lang="en-US" altLang="ja-JP" sz="1400">
                <a:latin typeface="Calibri" pitchFamily="34" charset="0"/>
              </a:rPr>
              <a:t>2</a:t>
            </a:r>
            <a:r>
              <a:rPr lang="en-US" altLang="ja-JP" sz="1400" baseline="30000">
                <a:latin typeface="Calibri" pitchFamily="34" charset="0"/>
              </a:rPr>
              <a:t>nd</a:t>
            </a:r>
            <a:r>
              <a:rPr lang="en-US" altLang="ja-JP" sz="1400">
                <a:latin typeface="Calibri" pitchFamily="34" charset="0"/>
              </a:rPr>
              <a:t> step</a:t>
            </a:r>
          </a:p>
          <a:p>
            <a:r>
              <a:rPr lang="en-US" altLang="ja-JP" sz="1400">
                <a:latin typeface="Calibri" pitchFamily="34" charset="0"/>
              </a:rPr>
              <a:t>Equilibrium Evaporation</a:t>
            </a:r>
          </a:p>
        </p:txBody>
      </p:sp>
      <p:sp>
        <p:nvSpPr>
          <p:cNvPr id="19476" name="Freeform 25"/>
          <p:cNvSpPr>
            <a:spLocks/>
          </p:cNvSpPr>
          <p:nvPr/>
        </p:nvSpPr>
        <p:spPr bwMode="auto">
          <a:xfrm>
            <a:off x="3171825" y="2185988"/>
            <a:ext cx="2201863" cy="236537"/>
          </a:xfrm>
          <a:custGeom>
            <a:avLst/>
            <a:gdLst>
              <a:gd name="T0" fmla="*/ 0 w 1633"/>
              <a:gd name="T1" fmla="*/ 2147483647 h 318"/>
              <a:gd name="T2" fmla="*/ 2147483647 w 1633"/>
              <a:gd name="T3" fmla="*/ 2147483647 h 318"/>
              <a:gd name="T4" fmla="*/ 2147483647 w 1633"/>
              <a:gd name="T5" fmla="*/ 2147483647 h 318"/>
              <a:gd name="T6" fmla="*/ 2147483647 w 1633"/>
              <a:gd name="T7" fmla="*/ 0 h 318"/>
              <a:gd name="T8" fmla="*/ 0 60000 65536"/>
              <a:gd name="T9" fmla="*/ 0 60000 65536"/>
              <a:gd name="T10" fmla="*/ 0 60000 65536"/>
              <a:gd name="T11" fmla="*/ 0 60000 65536"/>
              <a:gd name="T12" fmla="*/ 0 w 1633"/>
              <a:gd name="T13" fmla="*/ 0 h 318"/>
              <a:gd name="T14" fmla="*/ 1633 w 1633"/>
              <a:gd name="T15" fmla="*/ 318 h 318"/>
            </a:gdLst>
            <a:ahLst/>
            <a:cxnLst>
              <a:cxn ang="T8">
                <a:pos x="T0" y="T1"/>
              </a:cxn>
              <a:cxn ang="T9">
                <a:pos x="T2" y="T3"/>
              </a:cxn>
              <a:cxn ang="T10">
                <a:pos x="T4" y="T5"/>
              </a:cxn>
              <a:cxn ang="T11">
                <a:pos x="T6" y="T7"/>
              </a:cxn>
            </a:cxnLst>
            <a:rect l="T12" t="T13" r="T14" b="T15"/>
            <a:pathLst>
              <a:path w="1633" h="318">
                <a:moveTo>
                  <a:pt x="0" y="318"/>
                </a:moveTo>
                <a:cubicBezTo>
                  <a:pt x="287" y="317"/>
                  <a:pt x="575" y="317"/>
                  <a:pt x="726" y="272"/>
                </a:cubicBezTo>
                <a:cubicBezTo>
                  <a:pt x="877" y="227"/>
                  <a:pt x="757" y="91"/>
                  <a:pt x="908" y="46"/>
                </a:cubicBezTo>
                <a:cubicBezTo>
                  <a:pt x="1059" y="1"/>
                  <a:pt x="1512" y="8"/>
                  <a:pt x="1633" y="0"/>
                </a:cubicBezTo>
              </a:path>
            </a:pathLst>
          </a:custGeom>
          <a:noFill/>
          <a:ln w="25400">
            <a:solidFill>
              <a:srgbClr val="33CCCC"/>
            </a:solidFill>
            <a:round/>
            <a:headEnd/>
            <a:tailEnd/>
          </a:ln>
        </p:spPr>
        <p:txBody>
          <a:bodyPr/>
          <a:lstStyle/>
          <a:p>
            <a:endParaRPr lang="ja-JP" altLang="en-US"/>
          </a:p>
        </p:txBody>
      </p:sp>
      <p:sp>
        <p:nvSpPr>
          <p:cNvPr id="19477" name="Rectangle 26"/>
          <p:cNvSpPr>
            <a:spLocks noChangeArrowheads="1"/>
          </p:cNvSpPr>
          <p:nvPr/>
        </p:nvSpPr>
        <p:spPr bwMode="auto">
          <a:xfrm>
            <a:off x="1657350" y="4576763"/>
            <a:ext cx="1665288" cy="447675"/>
          </a:xfrm>
          <a:prstGeom prst="rect">
            <a:avLst/>
          </a:prstGeom>
          <a:solidFill>
            <a:schemeClr val="bg1"/>
          </a:solidFill>
          <a:ln w="9525">
            <a:solidFill>
              <a:schemeClr val="tx1"/>
            </a:solidFill>
            <a:miter lim="800000"/>
            <a:headEnd/>
            <a:tailEnd/>
          </a:ln>
        </p:spPr>
        <p:txBody>
          <a:bodyPr wrap="none" anchor="ctr"/>
          <a:lstStyle/>
          <a:p>
            <a:r>
              <a:rPr lang="en-US" altLang="ja-JP" sz="1400">
                <a:latin typeface="Calibri" pitchFamily="34" charset="0"/>
              </a:rPr>
              <a:t>1</a:t>
            </a:r>
            <a:r>
              <a:rPr lang="en-US" altLang="ja-JP" sz="1400" baseline="30000">
                <a:latin typeface="Calibri" pitchFamily="34" charset="0"/>
              </a:rPr>
              <a:t>st</a:t>
            </a:r>
            <a:r>
              <a:rPr lang="en-US" altLang="ja-JP" sz="1400">
                <a:latin typeface="Calibri" pitchFamily="34" charset="0"/>
              </a:rPr>
              <a:t> step</a:t>
            </a:r>
          </a:p>
          <a:p>
            <a:r>
              <a:rPr lang="en-US" altLang="ja-JP" sz="1400">
                <a:latin typeface="Calibri" pitchFamily="34" charset="0"/>
              </a:rPr>
              <a:t>Initial Heating Up</a:t>
            </a:r>
          </a:p>
        </p:txBody>
      </p:sp>
      <p:sp>
        <p:nvSpPr>
          <p:cNvPr id="19478" name="Text Box 27"/>
          <p:cNvSpPr txBox="1">
            <a:spLocks noChangeArrowheads="1"/>
          </p:cNvSpPr>
          <p:nvPr/>
        </p:nvSpPr>
        <p:spPr bwMode="auto">
          <a:xfrm>
            <a:off x="5562600" y="1119188"/>
            <a:ext cx="3581400" cy="4032250"/>
          </a:xfrm>
          <a:prstGeom prst="rect">
            <a:avLst/>
          </a:prstGeom>
          <a:noFill/>
          <a:ln w="19050" algn="ctr">
            <a:noFill/>
            <a:miter lim="800000"/>
            <a:headEnd/>
            <a:tailEnd/>
          </a:ln>
        </p:spPr>
        <p:txBody>
          <a:bodyPr>
            <a:spAutoFit/>
          </a:bodyPr>
          <a:lstStyle/>
          <a:p>
            <a:pPr marL="357188" indent="-357188">
              <a:spcBef>
                <a:spcPct val="20000"/>
              </a:spcBef>
              <a:buClr>
                <a:schemeClr val="accent1"/>
              </a:buClr>
              <a:buFont typeface="Wingdings" pitchFamily="2" charset="2"/>
              <a:buChar char="ü"/>
            </a:pPr>
            <a:r>
              <a:rPr lang="en-US" altLang="ja-JP" sz="2000">
                <a:latin typeface="Calibri" pitchFamily="34" charset="0"/>
              </a:rPr>
              <a:t>1</a:t>
            </a:r>
            <a:r>
              <a:rPr lang="en-US" altLang="ja-JP" sz="2000" baseline="30000">
                <a:latin typeface="Calibri" pitchFamily="34" charset="0"/>
              </a:rPr>
              <a:t>st</a:t>
            </a:r>
            <a:r>
              <a:rPr lang="en-US" altLang="ja-JP" sz="2000">
                <a:latin typeface="Calibri" pitchFamily="34" charset="0"/>
              </a:rPr>
              <a:t> step: </a:t>
            </a:r>
            <a:r>
              <a:rPr lang="en-US" altLang="ja-JP" sz="2000">
                <a:solidFill>
                  <a:srgbClr val="3333FF"/>
                </a:solidFill>
                <a:latin typeface="Calibri" pitchFamily="34" charset="0"/>
              </a:rPr>
              <a:t>Initial heating</a:t>
            </a:r>
            <a:r>
              <a:rPr lang="en-US" altLang="ja-JP" sz="2000">
                <a:latin typeface="Calibri" pitchFamily="34" charset="0"/>
              </a:rPr>
              <a:t> up by hot flue gas</a:t>
            </a:r>
            <a:endParaRPr lang="en-US" altLang="ja-JP" sz="2000" b="1">
              <a:latin typeface="Calibri" pitchFamily="34" charset="0"/>
              <a:ea typeface="ＭＳ ゴシック" pitchFamily="49" charset="-128"/>
            </a:endParaRPr>
          </a:p>
          <a:p>
            <a:pPr marL="357188" indent="-357188">
              <a:spcBef>
                <a:spcPct val="20000"/>
              </a:spcBef>
              <a:buClr>
                <a:schemeClr val="accent1"/>
              </a:buClr>
              <a:buFont typeface="Wingdings" pitchFamily="2" charset="2"/>
              <a:buChar char="ü"/>
            </a:pPr>
            <a:r>
              <a:rPr lang="en-US" altLang="ja-JP" sz="2000">
                <a:latin typeface="Calibri" pitchFamily="34" charset="0"/>
              </a:rPr>
              <a:t>2</a:t>
            </a:r>
            <a:r>
              <a:rPr lang="en-US" altLang="ja-JP" sz="2000" baseline="30000">
                <a:latin typeface="Calibri" pitchFamily="34" charset="0"/>
              </a:rPr>
              <a:t>nd</a:t>
            </a:r>
            <a:r>
              <a:rPr lang="en-US" altLang="ja-JP" sz="2000">
                <a:latin typeface="Calibri" pitchFamily="34" charset="0"/>
              </a:rPr>
              <a:t> step: </a:t>
            </a:r>
            <a:r>
              <a:rPr lang="en-US" altLang="ja-JP" sz="2000">
                <a:solidFill>
                  <a:srgbClr val="3333FF"/>
                </a:solidFill>
                <a:latin typeface="Calibri" pitchFamily="34" charset="0"/>
              </a:rPr>
              <a:t>Evaporation</a:t>
            </a:r>
            <a:r>
              <a:rPr lang="en-US" altLang="ja-JP" sz="2000">
                <a:latin typeface="Calibri" pitchFamily="34" charset="0"/>
              </a:rPr>
              <a:t> at the wet bulb temperature with elevated boiling point</a:t>
            </a:r>
          </a:p>
          <a:p>
            <a:pPr marL="357188" indent="-357188">
              <a:spcBef>
                <a:spcPct val="20000"/>
              </a:spcBef>
              <a:buClr>
                <a:schemeClr val="accent1"/>
              </a:buClr>
              <a:buFont typeface="Wingdings" pitchFamily="2" charset="2"/>
              <a:buChar char="ü"/>
            </a:pPr>
            <a:r>
              <a:rPr lang="en-US" altLang="ja-JP" sz="2000">
                <a:latin typeface="Calibri" pitchFamily="34" charset="0"/>
              </a:rPr>
              <a:t>3</a:t>
            </a:r>
            <a:r>
              <a:rPr lang="en-US" altLang="ja-JP" sz="2000" baseline="30000">
                <a:latin typeface="Calibri" pitchFamily="34" charset="0"/>
              </a:rPr>
              <a:t>rd</a:t>
            </a:r>
            <a:r>
              <a:rPr lang="en-US" altLang="ja-JP" sz="2000">
                <a:latin typeface="Calibri" pitchFamily="34" charset="0"/>
              </a:rPr>
              <a:t> step: </a:t>
            </a:r>
            <a:r>
              <a:rPr lang="en-US" altLang="ja-JP" sz="2000">
                <a:solidFill>
                  <a:srgbClr val="3333FF"/>
                </a:solidFill>
                <a:latin typeface="Calibri" pitchFamily="34" charset="0"/>
              </a:rPr>
              <a:t>Crust formation</a:t>
            </a:r>
            <a:r>
              <a:rPr lang="en-US" altLang="ja-JP" sz="2000">
                <a:latin typeface="Calibri" pitchFamily="34" charset="0"/>
              </a:rPr>
              <a:t> that inhibits water evaporation (droplet temperature increases)</a:t>
            </a:r>
          </a:p>
          <a:p>
            <a:pPr marL="357188" indent="-357188">
              <a:spcBef>
                <a:spcPct val="20000"/>
              </a:spcBef>
              <a:buClr>
                <a:schemeClr val="accent1"/>
              </a:buClr>
              <a:buFont typeface="Wingdings" pitchFamily="2" charset="2"/>
              <a:buChar char="ü"/>
            </a:pPr>
            <a:r>
              <a:rPr lang="en-US" altLang="ja-JP" sz="2000">
                <a:latin typeface="Calibri" pitchFamily="34" charset="0"/>
              </a:rPr>
              <a:t>4</a:t>
            </a:r>
            <a:r>
              <a:rPr lang="en-US" altLang="ja-JP" sz="2000" baseline="30000">
                <a:latin typeface="Calibri" pitchFamily="34" charset="0"/>
              </a:rPr>
              <a:t>th</a:t>
            </a:r>
            <a:r>
              <a:rPr lang="en-US" altLang="ja-JP" sz="2000">
                <a:latin typeface="Calibri" pitchFamily="34" charset="0"/>
              </a:rPr>
              <a:t> step: </a:t>
            </a:r>
            <a:r>
              <a:rPr lang="en-US" altLang="ja-JP" sz="2000">
                <a:solidFill>
                  <a:srgbClr val="3333FF"/>
                </a:solidFill>
                <a:latin typeface="Calibri" pitchFamily="34" charset="0"/>
              </a:rPr>
              <a:t>Boiling</a:t>
            </a:r>
            <a:r>
              <a:rPr lang="en-US" altLang="ja-JP" sz="2000">
                <a:latin typeface="Calibri" pitchFamily="34" charset="0"/>
              </a:rPr>
              <a:t> remaining water</a:t>
            </a:r>
          </a:p>
          <a:p>
            <a:pPr marL="357188" indent="-357188">
              <a:spcBef>
                <a:spcPct val="20000"/>
              </a:spcBef>
              <a:buClr>
                <a:schemeClr val="accent1"/>
              </a:buClr>
              <a:buFont typeface="Wingdings" pitchFamily="2" charset="2"/>
              <a:buChar char="ü"/>
            </a:pPr>
            <a:r>
              <a:rPr lang="en-US" altLang="ja-JP" sz="2000">
                <a:latin typeface="Calibri" pitchFamily="34" charset="0"/>
              </a:rPr>
              <a:t>5</a:t>
            </a:r>
            <a:r>
              <a:rPr lang="en-US" altLang="ja-JP" sz="2000" baseline="30000">
                <a:latin typeface="Calibri" pitchFamily="34" charset="0"/>
              </a:rPr>
              <a:t>th</a:t>
            </a:r>
            <a:r>
              <a:rPr lang="en-US" altLang="ja-JP" sz="2000">
                <a:latin typeface="Calibri" pitchFamily="34" charset="0"/>
              </a:rPr>
              <a:t> step: </a:t>
            </a:r>
            <a:r>
              <a:rPr lang="en-US" altLang="ja-JP" sz="2000">
                <a:solidFill>
                  <a:srgbClr val="3333FF"/>
                </a:solidFill>
                <a:latin typeface="Calibri" pitchFamily="34" charset="0"/>
              </a:rPr>
              <a:t>Drying</a:t>
            </a:r>
            <a:r>
              <a:rPr lang="en-US" altLang="ja-JP" sz="2000">
                <a:latin typeface="Calibri" pitchFamily="34" charset="0"/>
              </a:rPr>
              <a:t> solid</a:t>
            </a:r>
          </a:p>
        </p:txBody>
      </p:sp>
      <p:sp>
        <p:nvSpPr>
          <p:cNvPr id="19479" name="Text Box 28"/>
          <p:cNvSpPr txBox="1">
            <a:spLocks noChangeArrowheads="1"/>
          </p:cNvSpPr>
          <p:nvPr/>
        </p:nvSpPr>
        <p:spPr bwMode="auto">
          <a:xfrm>
            <a:off x="1425575" y="5424488"/>
            <a:ext cx="4289425" cy="366712"/>
          </a:xfrm>
          <a:prstGeom prst="rect">
            <a:avLst/>
          </a:prstGeom>
          <a:noFill/>
          <a:ln w="19050" algn="ctr">
            <a:noFill/>
            <a:miter lim="800000"/>
            <a:headEnd/>
            <a:tailEnd/>
          </a:ln>
        </p:spPr>
        <p:txBody>
          <a:bodyPr>
            <a:spAutoFit/>
          </a:bodyPr>
          <a:lstStyle/>
          <a:p>
            <a:pPr algn="ctr">
              <a:spcBef>
                <a:spcPct val="50000"/>
              </a:spcBef>
            </a:pPr>
            <a:r>
              <a:rPr lang="en-US" altLang="ja-JP" u="sng">
                <a:latin typeface="Calibri" pitchFamily="34" charset="0"/>
              </a:rPr>
              <a:t>Process of Solution Droplet Evaporation</a:t>
            </a:r>
          </a:p>
        </p:txBody>
      </p:sp>
      <p:sp>
        <p:nvSpPr>
          <p:cNvPr id="19480" name="Line 25"/>
          <p:cNvSpPr>
            <a:spLocks noChangeShapeType="1"/>
          </p:cNvSpPr>
          <p:nvPr/>
        </p:nvSpPr>
        <p:spPr bwMode="auto">
          <a:xfrm>
            <a:off x="1647825" y="1751013"/>
            <a:ext cx="0" cy="2693987"/>
          </a:xfrm>
          <a:prstGeom prst="line">
            <a:avLst/>
          </a:prstGeom>
          <a:noFill/>
          <a:ln w="19050" cap="rnd">
            <a:solidFill>
              <a:schemeClr val="tx1"/>
            </a:solidFill>
            <a:prstDash val="sysDot"/>
            <a:round/>
            <a:headEnd/>
            <a:tailEnd/>
          </a:ln>
        </p:spPr>
        <p:txBody>
          <a:bodyPr wrap="none" anchor="ctr"/>
          <a:lstStyle/>
          <a:p>
            <a:endParaRPr lang="ja-JP" altLang="en-US"/>
          </a:p>
        </p:txBody>
      </p:sp>
      <p:sp>
        <p:nvSpPr>
          <p:cNvPr id="19481" name="Line 26"/>
          <p:cNvSpPr>
            <a:spLocks noChangeShapeType="1"/>
          </p:cNvSpPr>
          <p:nvPr/>
        </p:nvSpPr>
        <p:spPr bwMode="auto">
          <a:xfrm>
            <a:off x="2679700" y="1735138"/>
            <a:ext cx="0" cy="2471737"/>
          </a:xfrm>
          <a:prstGeom prst="line">
            <a:avLst/>
          </a:prstGeom>
          <a:noFill/>
          <a:ln w="19050" cap="rnd">
            <a:solidFill>
              <a:schemeClr val="tx1"/>
            </a:solidFill>
            <a:prstDash val="sysDot"/>
            <a:round/>
            <a:headEnd/>
            <a:tailEnd/>
          </a:ln>
        </p:spPr>
        <p:txBody>
          <a:bodyPr wrap="none" anchor="ctr"/>
          <a:lstStyle/>
          <a:p>
            <a:endParaRPr lang="ja-JP" altLang="en-US"/>
          </a:p>
        </p:txBody>
      </p:sp>
      <p:pic>
        <p:nvPicPr>
          <p:cNvPr id="19482" name="Picture 27"/>
          <p:cNvPicPr>
            <a:picLocks noChangeAspect="1" noChangeArrowheads="1"/>
          </p:cNvPicPr>
          <p:nvPr/>
        </p:nvPicPr>
        <p:blipFill>
          <a:blip r:embed="rId3" cstate="print"/>
          <a:srcRect/>
          <a:stretch>
            <a:fillRect/>
          </a:stretch>
        </p:blipFill>
        <p:spPr bwMode="auto">
          <a:xfrm>
            <a:off x="655638" y="1138238"/>
            <a:ext cx="715962" cy="639762"/>
          </a:xfrm>
          <a:prstGeom prst="rect">
            <a:avLst/>
          </a:prstGeom>
          <a:noFill/>
          <a:ln w="9525">
            <a:noFill/>
            <a:miter lim="800000"/>
            <a:headEnd/>
            <a:tailEnd/>
          </a:ln>
        </p:spPr>
      </p:pic>
      <p:pic>
        <p:nvPicPr>
          <p:cNvPr id="19483" name="Picture 28"/>
          <p:cNvPicPr>
            <a:picLocks noChangeAspect="1" noChangeArrowheads="1"/>
          </p:cNvPicPr>
          <p:nvPr/>
        </p:nvPicPr>
        <p:blipFill>
          <a:blip r:embed="rId4" cstate="print"/>
          <a:srcRect/>
          <a:stretch>
            <a:fillRect/>
          </a:stretch>
        </p:blipFill>
        <p:spPr bwMode="auto">
          <a:xfrm>
            <a:off x="1460500" y="1219200"/>
            <a:ext cx="446088" cy="434975"/>
          </a:xfrm>
          <a:prstGeom prst="rect">
            <a:avLst/>
          </a:prstGeom>
          <a:noFill/>
          <a:ln w="9525">
            <a:noFill/>
            <a:miter lim="800000"/>
            <a:headEnd/>
            <a:tailEnd/>
          </a:ln>
        </p:spPr>
      </p:pic>
      <p:pic>
        <p:nvPicPr>
          <p:cNvPr id="19484" name="Picture 29"/>
          <p:cNvPicPr>
            <a:picLocks noChangeAspect="1" noChangeArrowheads="1"/>
          </p:cNvPicPr>
          <p:nvPr/>
        </p:nvPicPr>
        <p:blipFill>
          <a:blip r:embed="rId5" cstate="print"/>
          <a:srcRect/>
          <a:stretch>
            <a:fillRect/>
          </a:stretch>
        </p:blipFill>
        <p:spPr bwMode="auto">
          <a:xfrm>
            <a:off x="1931988" y="1230313"/>
            <a:ext cx="395287" cy="360362"/>
          </a:xfrm>
          <a:prstGeom prst="rect">
            <a:avLst/>
          </a:prstGeom>
          <a:noFill/>
          <a:ln w="9525">
            <a:noFill/>
            <a:miter lim="800000"/>
            <a:headEnd/>
            <a:tailEnd/>
          </a:ln>
        </p:spPr>
      </p:pic>
      <p:pic>
        <p:nvPicPr>
          <p:cNvPr id="19485" name="Picture 30"/>
          <p:cNvPicPr>
            <a:picLocks noChangeAspect="1" noChangeArrowheads="1"/>
          </p:cNvPicPr>
          <p:nvPr/>
        </p:nvPicPr>
        <p:blipFill>
          <a:blip r:embed="rId6" cstate="print"/>
          <a:srcRect/>
          <a:stretch>
            <a:fillRect/>
          </a:stretch>
        </p:blipFill>
        <p:spPr bwMode="auto">
          <a:xfrm>
            <a:off x="2459038" y="1246188"/>
            <a:ext cx="406400" cy="382587"/>
          </a:xfrm>
          <a:prstGeom prst="rect">
            <a:avLst/>
          </a:prstGeom>
          <a:noFill/>
          <a:ln w="9525">
            <a:noFill/>
            <a:miter lim="800000"/>
            <a:headEnd/>
            <a:tailEnd/>
          </a:ln>
        </p:spPr>
      </p:pic>
      <p:pic>
        <p:nvPicPr>
          <p:cNvPr id="19486" name="Picture 31"/>
          <p:cNvPicPr>
            <a:picLocks noChangeAspect="1" noChangeArrowheads="1"/>
          </p:cNvPicPr>
          <p:nvPr/>
        </p:nvPicPr>
        <p:blipFill>
          <a:blip r:embed="rId7" cstate="print"/>
          <a:srcRect/>
          <a:stretch>
            <a:fillRect/>
          </a:stretch>
        </p:blipFill>
        <p:spPr bwMode="auto">
          <a:xfrm>
            <a:off x="4033838" y="1230313"/>
            <a:ext cx="395287" cy="366712"/>
          </a:xfrm>
          <a:prstGeom prst="rect">
            <a:avLst/>
          </a:prstGeom>
          <a:noFill/>
          <a:ln w="9525">
            <a:noFill/>
            <a:miter lim="800000"/>
            <a:headEnd/>
            <a:tailEnd/>
          </a:ln>
        </p:spPr>
      </p:pic>
      <p:sp>
        <p:nvSpPr>
          <p:cNvPr id="19487" name="Text Box 32"/>
          <p:cNvSpPr txBox="1">
            <a:spLocks noChangeArrowheads="1"/>
          </p:cNvSpPr>
          <p:nvPr/>
        </p:nvSpPr>
        <p:spPr bwMode="auto">
          <a:xfrm>
            <a:off x="677863" y="911225"/>
            <a:ext cx="652462" cy="274638"/>
          </a:xfrm>
          <a:prstGeom prst="rect">
            <a:avLst/>
          </a:prstGeom>
          <a:noFill/>
          <a:ln w="19050" algn="ctr">
            <a:noFill/>
            <a:miter lim="800000"/>
            <a:headEnd/>
            <a:tailEnd/>
          </a:ln>
        </p:spPr>
        <p:txBody>
          <a:bodyPr wrap="none">
            <a:spAutoFit/>
          </a:bodyPr>
          <a:lstStyle/>
          <a:p>
            <a:pPr algn="ctr"/>
            <a:r>
              <a:rPr lang="en-US" altLang="ja-JP" sz="1200">
                <a:latin typeface="Calibri" pitchFamily="34" charset="0"/>
              </a:rPr>
              <a:t>Droplet</a:t>
            </a:r>
          </a:p>
        </p:txBody>
      </p:sp>
      <p:sp>
        <p:nvSpPr>
          <p:cNvPr id="19488" name="Line 33"/>
          <p:cNvSpPr>
            <a:spLocks noChangeShapeType="1"/>
          </p:cNvSpPr>
          <p:nvPr/>
        </p:nvSpPr>
        <p:spPr bwMode="auto">
          <a:xfrm>
            <a:off x="1411288" y="1177925"/>
            <a:ext cx="3783012" cy="0"/>
          </a:xfrm>
          <a:prstGeom prst="line">
            <a:avLst/>
          </a:prstGeom>
          <a:noFill/>
          <a:ln w="19050">
            <a:solidFill>
              <a:schemeClr val="tx1"/>
            </a:solidFill>
            <a:round/>
            <a:headEnd/>
            <a:tailEnd type="triangle" w="med" len="med"/>
          </a:ln>
        </p:spPr>
        <p:txBody>
          <a:bodyPr wrap="none" anchor="ctr"/>
          <a:lstStyle/>
          <a:p>
            <a:endParaRPr lang="ja-JP" altLang="en-US"/>
          </a:p>
        </p:txBody>
      </p:sp>
      <p:sp>
        <p:nvSpPr>
          <p:cNvPr id="19489" name="Text Box 34"/>
          <p:cNvSpPr txBox="1">
            <a:spLocks noChangeArrowheads="1"/>
          </p:cNvSpPr>
          <p:nvPr/>
        </p:nvSpPr>
        <p:spPr bwMode="auto">
          <a:xfrm>
            <a:off x="2676525" y="890588"/>
            <a:ext cx="1093788" cy="274637"/>
          </a:xfrm>
          <a:prstGeom prst="rect">
            <a:avLst/>
          </a:prstGeom>
          <a:noFill/>
          <a:ln w="19050" algn="ctr">
            <a:noFill/>
            <a:miter lim="800000"/>
            <a:headEnd/>
            <a:tailEnd/>
          </a:ln>
        </p:spPr>
        <p:txBody>
          <a:bodyPr wrap="none">
            <a:spAutoFit/>
          </a:bodyPr>
          <a:lstStyle/>
          <a:p>
            <a:pPr algn="ctr"/>
            <a:r>
              <a:rPr lang="en-US" altLang="ja-JP" sz="1200">
                <a:latin typeface="Calibri" pitchFamily="34" charset="0"/>
              </a:rPr>
              <a:t>Drying process</a:t>
            </a:r>
          </a:p>
        </p:txBody>
      </p:sp>
      <p:sp>
        <p:nvSpPr>
          <p:cNvPr id="19490" name="Rectangle 17"/>
          <p:cNvSpPr>
            <a:spLocks noChangeArrowheads="1"/>
          </p:cNvSpPr>
          <p:nvPr/>
        </p:nvSpPr>
        <p:spPr bwMode="auto">
          <a:xfrm>
            <a:off x="2376488" y="3073400"/>
            <a:ext cx="1533525" cy="457200"/>
          </a:xfrm>
          <a:prstGeom prst="rect">
            <a:avLst/>
          </a:prstGeom>
          <a:solidFill>
            <a:schemeClr val="bg1"/>
          </a:solidFill>
          <a:ln w="9525">
            <a:solidFill>
              <a:schemeClr val="tx1"/>
            </a:solidFill>
            <a:miter lim="800000"/>
            <a:headEnd/>
            <a:tailEnd/>
          </a:ln>
        </p:spPr>
        <p:txBody>
          <a:bodyPr wrap="none" anchor="ctr"/>
          <a:lstStyle/>
          <a:p>
            <a:r>
              <a:rPr lang="en-US" altLang="ja-JP" sz="1400">
                <a:latin typeface="Calibri" pitchFamily="34" charset="0"/>
              </a:rPr>
              <a:t>3</a:t>
            </a:r>
            <a:r>
              <a:rPr lang="en-US" altLang="ja-JP" sz="1400" baseline="30000">
                <a:latin typeface="Calibri" pitchFamily="34" charset="0"/>
              </a:rPr>
              <a:t>rd</a:t>
            </a:r>
            <a:r>
              <a:rPr lang="en-US" altLang="ja-JP" sz="1400">
                <a:latin typeface="Calibri" pitchFamily="34" charset="0"/>
              </a:rPr>
              <a:t> step</a:t>
            </a:r>
          </a:p>
          <a:p>
            <a:r>
              <a:rPr lang="en-US" altLang="ja-JP" sz="1400">
                <a:latin typeface="Calibri" pitchFamily="34" charset="0"/>
              </a:rPr>
              <a:t>Crust Formation</a:t>
            </a:r>
          </a:p>
        </p:txBody>
      </p:sp>
      <p:sp>
        <p:nvSpPr>
          <p:cNvPr id="19491" name="Line 36"/>
          <p:cNvSpPr>
            <a:spLocks noChangeShapeType="1"/>
          </p:cNvSpPr>
          <p:nvPr/>
        </p:nvSpPr>
        <p:spPr bwMode="auto">
          <a:xfrm>
            <a:off x="4244975" y="1593850"/>
            <a:ext cx="0" cy="788988"/>
          </a:xfrm>
          <a:prstGeom prst="line">
            <a:avLst/>
          </a:prstGeom>
          <a:noFill/>
          <a:ln w="19050" cap="rnd">
            <a:solidFill>
              <a:schemeClr val="tx1"/>
            </a:solidFill>
            <a:prstDash val="sysDot"/>
            <a:round/>
            <a:headEnd/>
            <a:tailEnd/>
          </a:ln>
        </p:spPr>
        <p:txBody>
          <a:bodyPr wrap="none" anchor="ctr"/>
          <a:lstStyle/>
          <a:p>
            <a:endParaRPr lang="ja-JP" altLang="en-US"/>
          </a:p>
        </p:txBody>
      </p:sp>
      <p:sp>
        <p:nvSpPr>
          <p:cNvPr id="19492" name="Text Box 4"/>
          <p:cNvSpPr txBox="1">
            <a:spLocks noChangeArrowheads="1"/>
          </p:cNvSpPr>
          <p:nvPr/>
        </p:nvSpPr>
        <p:spPr bwMode="auto">
          <a:xfrm>
            <a:off x="1066800" y="5854700"/>
            <a:ext cx="7467600" cy="393700"/>
          </a:xfrm>
          <a:prstGeom prst="rect">
            <a:avLst/>
          </a:prstGeom>
          <a:solidFill>
            <a:schemeClr val="accent1"/>
          </a:solidFill>
          <a:ln w="25400">
            <a:noFill/>
            <a:miter lim="800000"/>
            <a:headEnd type="none" w="sm" len="sm"/>
            <a:tailEnd type="none" w="sm" len="sm"/>
          </a:ln>
        </p:spPr>
        <p:txBody>
          <a:bodyPr>
            <a:spAutoFit/>
          </a:bodyPr>
          <a:lstStyle/>
          <a:p>
            <a:pPr algn="ctr" eaLnBrk="0" hangingPunct="0">
              <a:lnSpc>
                <a:spcPct val="90000"/>
              </a:lnSpc>
            </a:pPr>
            <a:r>
              <a:rPr kumimoji="0" lang="en-US" altLang="ja-JP" sz="2200" b="1">
                <a:solidFill>
                  <a:srgbClr val="FFFFFF"/>
                </a:solidFill>
                <a:latin typeface="Calibri" pitchFamily="34" charset="0"/>
              </a:rPr>
              <a:t>Droplet Evaporation Model Incorporated into CFD Software</a:t>
            </a:r>
            <a:endParaRPr kumimoji="0" lang="en-US" altLang="ja-JP" sz="2200">
              <a:latin typeface="Calibri" pitchFamily="34" charset="0"/>
            </a:endParaRPr>
          </a:p>
        </p:txBody>
      </p:sp>
      <p:sp>
        <p:nvSpPr>
          <p:cNvPr id="19493" name="Rectangle 2"/>
          <p:cNvSpPr>
            <a:spLocks noChangeArrowheads="1"/>
          </p:cNvSpPr>
          <p:nvPr/>
        </p:nvSpPr>
        <p:spPr bwMode="auto">
          <a:xfrm>
            <a:off x="685800" y="76200"/>
            <a:ext cx="8458200" cy="609600"/>
          </a:xfrm>
          <a:prstGeom prst="rect">
            <a:avLst/>
          </a:prstGeom>
          <a:noFill/>
          <a:ln w="9525">
            <a:noFill/>
            <a:miter lim="800000"/>
            <a:headEnd/>
            <a:tailEnd/>
          </a:ln>
        </p:spPr>
        <p:txBody>
          <a:bodyPr lIns="92075" tIns="46038" rIns="92075" bIns="46038"/>
          <a:lstStyle/>
          <a:p>
            <a:pPr marL="347663" indent="-347663" eaLnBrk="0" hangingPunct="0">
              <a:lnSpc>
                <a:spcPct val="110000"/>
              </a:lnSpc>
              <a:spcBef>
                <a:spcPct val="20000"/>
              </a:spcBef>
              <a:buClr>
                <a:srgbClr val="FF3300"/>
              </a:buClr>
              <a:buFont typeface="Arial" charset="0"/>
              <a:buNone/>
            </a:pPr>
            <a:r>
              <a:rPr kumimoji="0" lang="en-US" altLang="ja-JP" sz="3200" b="1">
                <a:solidFill>
                  <a:srgbClr val="000000"/>
                </a:solidFill>
                <a:latin typeface="Calibri" pitchFamily="34" charset="0"/>
                <a:cs typeface="Arial" charset="0"/>
              </a:rPr>
              <a:t>MHI’s Droplet Evaporation Model</a:t>
            </a:r>
          </a:p>
        </p:txBody>
      </p:sp>
      <p:sp>
        <p:nvSpPr>
          <p:cNvPr id="19494" name="Footer Placeholder 3"/>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kumimoji="0" lang="en-US" altLang="ja-JP" sz="1200">
                <a:cs typeface="Arial" charset="0"/>
              </a:rPr>
              <a:t>Confidential</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lide Number Placeholder 5"/>
          <p:cNvSpPr txBox="1">
            <a:spLocks noGrp="1"/>
          </p:cNvSpPr>
          <p:nvPr/>
        </p:nvSpPr>
        <p:spPr>
          <a:xfrm>
            <a:off x="76200" y="6356350"/>
            <a:ext cx="533400" cy="425450"/>
          </a:xfrm>
          <a:prstGeom prst="rect">
            <a:avLst/>
          </a:prstGeom>
          <a:noFill/>
        </p:spPr>
        <p:txBody>
          <a:bodyPr anchor="ctr"/>
          <a:lstStyle/>
          <a:p>
            <a:pPr algn="ctr" fontAlgn="auto">
              <a:spcBef>
                <a:spcPts val="0"/>
              </a:spcBef>
              <a:spcAft>
                <a:spcPts val="0"/>
              </a:spcAft>
              <a:defRPr/>
            </a:pPr>
            <a:fld id="{4DF249DE-9FE4-4D9D-ACEF-289EAE6971F9}" type="slidenum">
              <a:rPr kumimoji="0" lang="en-US" sz="1200" b="1">
                <a:solidFill>
                  <a:schemeClr val="bg1"/>
                </a:solidFill>
                <a:latin typeface="+mn-lt"/>
                <a:ea typeface="+mn-ea"/>
              </a:rPr>
              <a:pPr algn="ctr" fontAlgn="auto">
                <a:spcBef>
                  <a:spcPts val="0"/>
                </a:spcBef>
                <a:spcAft>
                  <a:spcPts val="0"/>
                </a:spcAft>
                <a:defRPr/>
              </a:pPr>
              <a:t>7</a:t>
            </a:fld>
            <a:endParaRPr kumimoji="0" lang="en-US" sz="1200" b="1" dirty="0">
              <a:solidFill>
                <a:schemeClr val="bg1"/>
              </a:solidFill>
              <a:latin typeface="+mn-lt"/>
              <a:ea typeface="+mn-ea"/>
            </a:endParaRPr>
          </a:p>
        </p:txBody>
      </p:sp>
      <p:sp>
        <p:nvSpPr>
          <p:cNvPr id="21506" name="Text Box 3"/>
          <p:cNvSpPr txBox="1">
            <a:spLocks noChangeArrowheads="1"/>
          </p:cNvSpPr>
          <p:nvPr/>
        </p:nvSpPr>
        <p:spPr bwMode="auto">
          <a:xfrm>
            <a:off x="842963" y="1295400"/>
            <a:ext cx="5673725" cy="762000"/>
          </a:xfrm>
          <a:prstGeom prst="rect">
            <a:avLst/>
          </a:prstGeom>
          <a:noFill/>
          <a:ln w="19050" algn="ctr">
            <a:noFill/>
            <a:miter lim="800000"/>
            <a:headEnd/>
            <a:tailEnd/>
          </a:ln>
        </p:spPr>
        <p:txBody>
          <a:bodyPr>
            <a:spAutoFit/>
          </a:bodyPr>
          <a:lstStyle/>
          <a:p>
            <a:pPr marL="268288" indent="-268288">
              <a:spcBef>
                <a:spcPct val="20000"/>
              </a:spcBef>
              <a:buClr>
                <a:schemeClr val="accent1"/>
              </a:buClr>
              <a:buFont typeface="Arial" charset="0"/>
              <a:buChar char="•"/>
            </a:pPr>
            <a:r>
              <a:rPr lang="en-US" altLang="ja-JP" sz="2000">
                <a:latin typeface="Calibri" pitchFamily="34" charset="0"/>
              </a:rPr>
              <a:t>Verify the droplet evaporation model</a:t>
            </a:r>
          </a:p>
          <a:p>
            <a:pPr marL="268288" indent="-268288">
              <a:spcBef>
                <a:spcPct val="20000"/>
              </a:spcBef>
              <a:buClr>
                <a:schemeClr val="accent1"/>
              </a:buClr>
              <a:buFont typeface="Arial" charset="0"/>
              <a:buChar char="•"/>
            </a:pPr>
            <a:r>
              <a:rPr lang="en-US" altLang="ja-JP" sz="2000">
                <a:latin typeface="Calibri" pitchFamily="34" charset="0"/>
              </a:rPr>
              <a:t>Characterize the dried salt (sampling &amp; SEM)</a:t>
            </a:r>
          </a:p>
        </p:txBody>
      </p:sp>
      <p:sp>
        <p:nvSpPr>
          <p:cNvPr id="281713" name="Text Box 113"/>
          <p:cNvSpPr txBox="1">
            <a:spLocks noChangeArrowheads="1"/>
          </p:cNvSpPr>
          <p:nvPr/>
        </p:nvSpPr>
        <p:spPr bwMode="auto">
          <a:xfrm>
            <a:off x="685800" y="830263"/>
            <a:ext cx="3255963" cy="457200"/>
          </a:xfrm>
          <a:prstGeom prst="rect">
            <a:avLst/>
          </a:prstGeom>
          <a:noFill/>
          <a:ln w="19050" algn="ctr">
            <a:noFill/>
            <a:miter lim="800000"/>
            <a:headEnd/>
            <a:tailEnd/>
          </a:ln>
          <a:effectLst/>
        </p:spPr>
        <p:txBody>
          <a:bodyPr>
            <a:spAutoFit/>
          </a:bodyPr>
          <a:lstStyle/>
          <a:p>
            <a:pPr>
              <a:spcBef>
                <a:spcPct val="50000"/>
              </a:spcBef>
              <a:defRPr/>
            </a:pPr>
            <a:r>
              <a:rPr lang="en-US" altLang="ja-JP" sz="2400" b="1" u="sng">
                <a:effectLst>
                  <a:outerShdw blurRad="38100" dist="38100" dir="2700000" algn="tl">
                    <a:srgbClr val="C0C0C0"/>
                  </a:outerShdw>
                </a:effectLst>
                <a:latin typeface="Calibri" pitchFamily="34" charset="0"/>
              </a:rPr>
              <a:t>Purpose of Pilot Test</a:t>
            </a:r>
          </a:p>
        </p:txBody>
      </p:sp>
      <p:sp>
        <p:nvSpPr>
          <p:cNvPr id="281714" name="Text Box 114"/>
          <p:cNvSpPr txBox="1">
            <a:spLocks noChangeArrowheads="1"/>
          </p:cNvSpPr>
          <p:nvPr/>
        </p:nvSpPr>
        <p:spPr bwMode="auto">
          <a:xfrm>
            <a:off x="685800" y="4800600"/>
            <a:ext cx="2743200" cy="792163"/>
          </a:xfrm>
          <a:prstGeom prst="rect">
            <a:avLst/>
          </a:prstGeom>
          <a:noFill/>
          <a:ln w="19050" algn="ctr">
            <a:noFill/>
            <a:miter lim="800000"/>
            <a:headEnd/>
            <a:tailEnd/>
          </a:ln>
          <a:effectLst/>
        </p:spPr>
        <p:txBody>
          <a:bodyPr>
            <a:spAutoFit/>
          </a:bodyPr>
          <a:lstStyle/>
          <a:p>
            <a:pPr algn="ctr">
              <a:spcBef>
                <a:spcPct val="50000"/>
              </a:spcBef>
              <a:defRPr/>
            </a:pPr>
            <a:r>
              <a:rPr lang="en-US" altLang="ja-JP" sz="1400" u="sng" dirty="0">
                <a:effectLst>
                  <a:outerShdw blurRad="38100" dist="38100" dir="2700000" algn="tl">
                    <a:srgbClr val="C0C0C0"/>
                  </a:outerShdw>
                </a:effectLst>
                <a:ea typeface="ＭＳ Ｐゴシック" pitchFamily="50" charset="-128"/>
              </a:rPr>
              <a:t>Schematic Drawing of Pilot Test Apparatus</a:t>
            </a:r>
          </a:p>
          <a:p>
            <a:pPr algn="ctr">
              <a:spcBef>
                <a:spcPct val="50000"/>
              </a:spcBef>
              <a:defRPr/>
            </a:pPr>
            <a:r>
              <a:rPr lang="en-US" altLang="ja-JP" sz="1200" dirty="0">
                <a:effectLst>
                  <a:outerShdw blurRad="38100" dist="38100" dir="2700000" algn="tl">
                    <a:srgbClr val="C0C0C0"/>
                  </a:outerShdw>
                </a:effectLst>
                <a:ea typeface="ＭＳ Ｐゴシック" pitchFamily="50" charset="-128"/>
              </a:rPr>
              <a:t>(Inlet Conditions: 630 </a:t>
            </a:r>
            <a:r>
              <a:rPr lang="en-US" altLang="ja-JP" sz="1200" dirty="0" err="1">
                <a:effectLst>
                  <a:outerShdw blurRad="38100" dist="38100" dir="2700000" algn="tl">
                    <a:srgbClr val="C0C0C0"/>
                  </a:outerShdw>
                </a:effectLst>
                <a:ea typeface="ＭＳ Ｐゴシック" pitchFamily="50" charset="-128"/>
              </a:rPr>
              <a:t>scfm</a:t>
            </a:r>
            <a:r>
              <a:rPr lang="en-US" altLang="ja-JP" sz="1200" dirty="0">
                <a:effectLst>
                  <a:outerShdw blurRad="38100" dist="38100" dir="2700000" algn="tl">
                    <a:srgbClr val="C0C0C0"/>
                  </a:outerShdw>
                </a:effectLst>
                <a:ea typeface="ＭＳ Ｐゴシック" pitchFamily="50" charset="-128"/>
              </a:rPr>
              <a:t>; 630</a:t>
            </a:r>
            <a:r>
              <a:rPr lang="en-US" altLang="ja-JP" sz="1200" baseline="30000" dirty="0">
                <a:effectLst>
                  <a:outerShdw blurRad="38100" dist="38100" dir="2700000" algn="tl">
                    <a:srgbClr val="C0C0C0"/>
                  </a:outerShdw>
                </a:effectLst>
                <a:ea typeface="ＭＳ Ｐゴシック" pitchFamily="50" charset="-128"/>
              </a:rPr>
              <a:t>o</a:t>
            </a:r>
            <a:r>
              <a:rPr lang="en-US" altLang="ja-JP" sz="1200" dirty="0">
                <a:effectLst>
                  <a:outerShdw blurRad="38100" dist="38100" dir="2700000" algn="tl">
                    <a:srgbClr val="C0C0C0"/>
                  </a:outerShdw>
                </a:effectLst>
                <a:ea typeface="ＭＳ Ｐゴシック" pitchFamily="50" charset="-128"/>
              </a:rPr>
              <a:t>F)</a:t>
            </a:r>
          </a:p>
        </p:txBody>
      </p:sp>
      <p:pic>
        <p:nvPicPr>
          <p:cNvPr id="21509" name="Picture 115"/>
          <p:cNvPicPr>
            <a:picLocks noChangeAspect="1" noChangeArrowheads="1"/>
          </p:cNvPicPr>
          <p:nvPr/>
        </p:nvPicPr>
        <p:blipFill>
          <a:blip r:embed="rId3" cstate="print"/>
          <a:srcRect b="1402"/>
          <a:stretch>
            <a:fillRect/>
          </a:stretch>
        </p:blipFill>
        <p:spPr bwMode="auto">
          <a:xfrm>
            <a:off x="6848475" y="2971800"/>
            <a:ext cx="2157413" cy="2830513"/>
          </a:xfrm>
          <a:prstGeom prst="rect">
            <a:avLst/>
          </a:prstGeom>
          <a:noFill/>
          <a:ln w="19050" algn="ctr">
            <a:noFill/>
            <a:miter lim="800000"/>
            <a:headEnd/>
            <a:tailEnd/>
          </a:ln>
        </p:spPr>
      </p:pic>
      <p:pic>
        <p:nvPicPr>
          <p:cNvPr id="21510" name="Picture 116" descr="P1070255"/>
          <p:cNvPicPr>
            <a:picLocks noChangeAspect="1" noChangeArrowheads="1"/>
          </p:cNvPicPr>
          <p:nvPr/>
        </p:nvPicPr>
        <p:blipFill>
          <a:blip r:embed="rId4" cstate="print"/>
          <a:srcRect/>
          <a:stretch>
            <a:fillRect/>
          </a:stretch>
        </p:blipFill>
        <p:spPr bwMode="auto">
          <a:xfrm>
            <a:off x="4651375" y="4235450"/>
            <a:ext cx="2054225" cy="1539875"/>
          </a:xfrm>
          <a:prstGeom prst="rect">
            <a:avLst/>
          </a:prstGeom>
          <a:noFill/>
          <a:ln w="9525">
            <a:noFill/>
            <a:miter lim="800000"/>
            <a:headEnd/>
            <a:tailEnd/>
          </a:ln>
        </p:spPr>
      </p:pic>
      <p:sp>
        <p:nvSpPr>
          <p:cNvPr id="281719" name="Text Box 119"/>
          <p:cNvSpPr txBox="1">
            <a:spLocks noChangeArrowheads="1"/>
          </p:cNvSpPr>
          <p:nvPr/>
        </p:nvSpPr>
        <p:spPr bwMode="auto">
          <a:xfrm>
            <a:off x="4648200" y="5802313"/>
            <a:ext cx="1981200" cy="517525"/>
          </a:xfrm>
          <a:prstGeom prst="rect">
            <a:avLst/>
          </a:prstGeom>
          <a:noFill/>
          <a:ln w="19050" algn="ctr">
            <a:noFill/>
            <a:miter lim="800000"/>
            <a:headEnd/>
            <a:tailEnd/>
          </a:ln>
          <a:effectLst/>
        </p:spPr>
        <p:txBody>
          <a:bodyPr>
            <a:spAutoFit/>
          </a:bodyPr>
          <a:lstStyle/>
          <a:p>
            <a:pPr algn="ctr">
              <a:spcBef>
                <a:spcPct val="50000"/>
              </a:spcBef>
              <a:defRPr/>
            </a:pPr>
            <a:r>
              <a:rPr lang="en-US" altLang="ja-JP" sz="1400" u="sng" dirty="0">
                <a:effectLst>
                  <a:outerShdw blurRad="38100" dist="38100" dir="2700000" algn="tl">
                    <a:srgbClr val="C0C0C0"/>
                  </a:outerShdw>
                </a:effectLst>
                <a:latin typeface="Calibri" pitchFamily="34" charset="0"/>
              </a:rPr>
              <a:t>Photo of Typical Sampling Nozzle</a:t>
            </a:r>
          </a:p>
        </p:txBody>
      </p:sp>
      <p:sp>
        <p:nvSpPr>
          <p:cNvPr id="281720" name="Text Box 120"/>
          <p:cNvSpPr txBox="1">
            <a:spLocks noChangeArrowheads="1"/>
          </p:cNvSpPr>
          <p:nvPr/>
        </p:nvSpPr>
        <p:spPr bwMode="auto">
          <a:xfrm>
            <a:off x="6843713" y="5807075"/>
            <a:ext cx="2300287" cy="304800"/>
          </a:xfrm>
          <a:prstGeom prst="rect">
            <a:avLst/>
          </a:prstGeom>
          <a:noFill/>
          <a:ln w="19050" algn="ctr">
            <a:noFill/>
            <a:miter lim="800000"/>
            <a:headEnd/>
            <a:tailEnd/>
          </a:ln>
          <a:effectLst/>
        </p:spPr>
        <p:txBody>
          <a:bodyPr>
            <a:spAutoFit/>
          </a:bodyPr>
          <a:lstStyle/>
          <a:p>
            <a:pPr algn="ctr">
              <a:spcBef>
                <a:spcPct val="50000"/>
              </a:spcBef>
              <a:defRPr/>
            </a:pPr>
            <a:r>
              <a:rPr lang="en-US" altLang="ja-JP" sz="1400" u="sng" dirty="0">
                <a:effectLst>
                  <a:outerShdw blurRad="38100" dist="38100" dir="2700000" algn="tl">
                    <a:srgbClr val="C0C0C0"/>
                  </a:outerShdw>
                </a:effectLst>
                <a:latin typeface="Calibri" pitchFamily="34" charset="0"/>
              </a:rPr>
              <a:t>Photo of Pilot Test Facility</a:t>
            </a:r>
          </a:p>
        </p:txBody>
      </p:sp>
      <p:pic>
        <p:nvPicPr>
          <p:cNvPr id="21513" name="Picture 121"/>
          <p:cNvPicPr>
            <a:picLocks noChangeAspect="1" noChangeArrowheads="1"/>
          </p:cNvPicPr>
          <p:nvPr/>
        </p:nvPicPr>
        <p:blipFill>
          <a:blip r:embed="rId5" cstate="print"/>
          <a:srcRect b="18442"/>
          <a:stretch>
            <a:fillRect/>
          </a:stretch>
        </p:blipFill>
        <p:spPr bwMode="auto">
          <a:xfrm>
            <a:off x="6781800" y="817563"/>
            <a:ext cx="2286000" cy="1477962"/>
          </a:xfrm>
          <a:prstGeom prst="rect">
            <a:avLst/>
          </a:prstGeom>
          <a:noFill/>
          <a:ln w="12700" algn="ctr">
            <a:noFill/>
            <a:miter lim="800000"/>
            <a:headEnd/>
            <a:tailEnd/>
          </a:ln>
        </p:spPr>
      </p:pic>
      <p:sp>
        <p:nvSpPr>
          <p:cNvPr id="43130" name="Text Box 122"/>
          <p:cNvSpPr txBox="1">
            <a:spLocks noChangeArrowheads="1"/>
          </p:cNvSpPr>
          <p:nvPr/>
        </p:nvSpPr>
        <p:spPr bwMode="auto">
          <a:xfrm>
            <a:off x="7058025" y="2286000"/>
            <a:ext cx="1857375" cy="304800"/>
          </a:xfrm>
          <a:prstGeom prst="rect">
            <a:avLst/>
          </a:prstGeom>
          <a:noFill/>
          <a:ln w="19050" algn="ctr">
            <a:noFill/>
            <a:miter lim="800000"/>
            <a:headEnd/>
            <a:tailEnd/>
          </a:ln>
          <a:effectLst/>
        </p:spPr>
        <p:txBody>
          <a:bodyPr wrap="none">
            <a:spAutoFit/>
          </a:bodyPr>
          <a:lstStyle/>
          <a:p>
            <a:pPr algn="ctr">
              <a:defRPr/>
            </a:pPr>
            <a:r>
              <a:rPr lang="en-US" altLang="ja-JP" sz="1400" u="sng" dirty="0">
                <a:effectLst>
                  <a:outerShdw blurRad="38100" dist="38100" dir="2700000" algn="tl">
                    <a:srgbClr val="C0C0C0"/>
                  </a:outerShdw>
                </a:effectLst>
                <a:latin typeface="Calibri" pitchFamily="34" charset="0"/>
              </a:rPr>
              <a:t>Two-Fluid Spray Nozzle</a:t>
            </a:r>
          </a:p>
        </p:txBody>
      </p:sp>
      <p:sp>
        <p:nvSpPr>
          <p:cNvPr id="21515" name="Rectangle 2"/>
          <p:cNvSpPr>
            <a:spLocks noChangeArrowheads="1"/>
          </p:cNvSpPr>
          <p:nvPr/>
        </p:nvSpPr>
        <p:spPr bwMode="auto">
          <a:xfrm>
            <a:off x="685800" y="76200"/>
            <a:ext cx="8458200" cy="609600"/>
          </a:xfrm>
          <a:prstGeom prst="rect">
            <a:avLst/>
          </a:prstGeom>
          <a:noFill/>
          <a:ln w="9525">
            <a:noFill/>
            <a:miter lim="800000"/>
            <a:headEnd/>
            <a:tailEnd/>
          </a:ln>
        </p:spPr>
        <p:txBody>
          <a:bodyPr lIns="92075" tIns="46038" rIns="92075" bIns="46038"/>
          <a:lstStyle/>
          <a:p>
            <a:pPr marL="347663" indent="-347663" eaLnBrk="0" hangingPunct="0">
              <a:lnSpc>
                <a:spcPct val="110000"/>
              </a:lnSpc>
              <a:spcBef>
                <a:spcPct val="20000"/>
              </a:spcBef>
              <a:buClr>
                <a:srgbClr val="FF3300"/>
              </a:buClr>
              <a:buFont typeface="Arial" charset="0"/>
              <a:buNone/>
            </a:pPr>
            <a:r>
              <a:rPr kumimoji="0" lang="en-US" altLang="ja-JP" sz="3200" b="1">
                <a:solidFill>
                  <a:srgbClr val="000000"/>
                </a:solidFill>
                <a:latin typeface="Calibri" pitchFamily="34" charset="0"/>
                <a:cs typeface="Arial" charset="0"/>
              </a:rPr>
              <a:t>Pilot Testing</a:t>
            </a:r>
          </a:p>
        </p:txBody>
      </p:sp>
      <p:sp>
        <p:nvSpPr>
          <p:cNvPr id="21516" name="Footer Placeholder 3"/>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kumimoji="0" lang="en-US" altLang="ja-JP" sz="1200">
                <a:cs typeface="Arial" charset="0"/>
              </a:rPr>
              <a:t>Confidential</a:t>
            </a:r>
          </a:p>
        </p:txBody>
      </p:sp>
      <p:sp>
        <p:nvSpPr>
          <p:cNvPr id="21517" name="Rectangle 126"/>
          <p:cNvSpPr>
            <a:spLocks noChangeArrowheads="1"/>
          </p:cNvSpPr>
          <p:nvPr/>
        </p:nvSpPr>
        <p:spPr bwMode="auto">
          <a:xfrm>
            <a:off x="3665538" y="2774950"/>
            <a:ext cx="304800" cy="2971800"/>
          </a:xfrm>
          <a:prstGeom prst="rect">
            <a:avLst/>
          </a:prstGeom>
          <a:gradFill rotWithShape="1">
            <a:gsLst>
              <a:gs pos="0">
                <a:srgbClr val="717171"/>
              </a:gs>
              <a:gs pos="50000">
                <a:srgbClr val="DDDDDD"/>
              </a:gs>
              <a:gs pos="100000">
                <a:srgbClr val="717171"/>
              </a:gs>
            </a:gsLst>
            <a:lin ang="0" scaled="1"/>
          </a:gradFill>
          <a:ln w="9525">
            <a:solidFill>
              <a:schemeClr val="tx1"/>
            </a:solidFill>
            <a:miter lim="800000"/>
            <a:headEnd/>
            <a:tailEnd/>
          </a:ln>
        </p:spPr>
        <p:txBody>
          <a:bodyPr wrap="none" anchor="ctr"/>
          <a:lstStyle/>
          <a:p>
            <a:pPr algn="ctr"/>
            <a:endParaRPr lang="ja-JP" altLang="en-US"/>
          </a:p>
        </p:txBody>
      </p:sp>
      <p:sp>
        <p:nvSpPr>
          <p:cNvPr id="24703" name="AutoShape 127"/>
          <p:cNvSpPr>
            <a:spLocks noChangeArrowheads="1"/>
          </p:cNvSpPr>
          <p:nvPr/>
        </p:nvSpPr>
        <p:spPr bwMode="auto">
          <a:xfrm>
            <a:off x="3779838" y="3092450"/>
            <a:ext cx="74612" cy="304800"/>
          </a:xfrm>
          <a:prstGeom prst="triangle">
            <a:avLst>
              <a:gd name="adj" fmla="val 50000"/>
            </a:avLst>
          </a:prstGeom>
          <a:gradFill rotWithShape="1">
            <a:gsLst>
              <a:gs pos="0">
                <a:srgbClr val="6666FF">
                  <a:gamma/>
                  <a:shade val="46275"/>
                  <a:invGamma/>
                </a:srgbClr>
              </a:gs>
              <a:gs pos="50000">
                <a:srgbClr val="6666FF">
                  <a:alpha val="56000"/>
                </a:srgbClr>
              </a:gs>
              <a:gs pos="100000">
                <a:srgbClr val="6666FF">
                  <a:gamma/>
                  <a:shade val="46275"/>
                  <a:invGamma/>
                </a:srgbClr>
              </a:gs>
            </a:gsLst>
            <a:lin ang="0" scaled="1"/>
          </a:gradFill>
          <a:ln w="9525">
            <a:solidFill>
              <a:schemeClr val="tx1"/>
            </a:solidFill>
            <a:miter lim="800000"/>
            <a:headEnd/>
            <a:tailEnd/>
          </a:ln>
          <a:effectLst/>
        </p:spPr>
        <p:txBody>
          <a:bodyPr wrap="none" anchor="ctr"/>
          <a:lstStyle/>
          <a:p>
            <a:pPr algn="ctr">
              <a:defRPr/>
            </a:pPr>
            <a:endParaRPr lang="ja-JP" altLang="en-US"/>
          </a:p>
        </p:txBody>
      </p:sp>
      <p:sp>
        <p:nvSpPr>
          <p:cNvPr id="21521" name="Rectangle 128"/>
          <p:cNvSpPr>
            <a:spLocks noChangeArrowheads="1"/>
          </p:cNvSpPr>
          <p:nvPr/>
        </p:nvSpPr>
        <p:spPr bwMode="auto">
          <a:xfrm>
            <a:off x="3436938" y="3046413"/>
            <a:ext cx="457200" cy="74612"/>
          </a:xfrm>
          <a:prstGeom prst="rect">
            <a:avLst/>
          </a:prstGeom>
          <a:gradFill rotWithShape="1">
            <a:gsLst>
              <a:gs pos="0">
                <a:srgbClr val="626262"/>
              </a:gs>
              <a:gs pos="50000">
                <a:srgbClr val="C0C0C0"/>
              </a:gs>
              <a:gs pos="100000">
                <a:srgbClr val="626262"/>
              </a:gs>
            </a:gsLst>
            <a:lin ang="5400000" scaled="1"/>
          </a:gradFill>
          <a:ln w="9525" algn="ctr">
            <a:solidFill>
              <a:schemeClr val="tx1"/>
            </a:solidFill>
            <a:miter lim="800000"/>
            <a:headEnd/>
            <a:tailEnd/>
          </a:ln>
        </p:spPr>
        <p:txBody>
          <a:bodyPr wrap="none" anchor="ctr"/>
          <a:lstStyle/>
          <a:p>
            <a:pPr algn="ctr"/>
            <a:endParaRPr lang="ja-JP" altLang="en-US"/>
          </a:p>
        </p:txBody>
      </p:sp>
      <p:sp>
        <p:nvSpPr>
          <p:cNvPr id="21522" name="Line 165"/>
          <p:cNvSpPr>
            <a:spLocks noChangeShapeType="1"/>
          </p:cNvSpPr>
          <p:nvPr/>
        </p:nvSpPr>
        <p:spPr bwMode="auto">
          <a:xfrm flipH="1">
            <a:off x="3906838" y="3335338"/>
            <a:ext cx="131762" cy="0"/>
          </a:xfrm>
          <a:prstGeom prst="line">
            <a:avLst/>
          </a:prstGeom>
          <a:noFill/>
          <a:ln w="15875">
            <a:solidFill>
              <a:srgbClr val="000000"/>
            </a:solidFill>
            <a:round/>
            <a:headEnd/>
            <a:tailEnd/>
          </a:ln>
        </p:spPr>
        <p:txBody>
          <a:bodyPr/>
          <a:lstStyle/>
          <a:p>
            <a:endParaRPr lang="ja-JP" altLang="en-US"/>
          </a:p>
        </p:txBody>
      </p:sp>
      <p:sp>
        <p:nvSpPr>
          <p:cNvPr id="21523" name="Line 166"/>
          <p:cNvSpPr>
            <a:spLocks noChangeShapeType="1"/>
          </p:cNvSpPr>
          <p:nvPr/>
        </p:nvSpPr>
        <p:spPr bwMode="auto">
          <a:xfrm flipH="1">
            <a:off x="3908425" y="3592513"/>
            <a:ext cx="131763" cy="0"/>
          </a:xfrm>
          <a:prstGeom prst="line">
            <a:avLst/>
          </a:prstGeom>
          <a:noFill/>
          <a:ln w="15875">
            <a:solidFill>
              <a:srgbClr val="000000"/>
            </a:solidFill>
            <a:round/>
            <a:headEnd/>
            <a:tailEnd/>
          </a:ln>
        </p:spPr>
        <p:txBody>
          <a:bodyPr/>
          <a:lstStyle/>
          <a:p>
            <a:endParaRPr lang="ja-JP" altLang="en-US"/>
          </a:p>
        </p:txBody>
      </p:sp>
      <p:sp>
        <p:nvSpPr>
          <p:cNvPr id="21524" name="Line 167"/>
          <p:cNvSpPr>
            <a:spLocks noChangeShapeType="1"/>
          </p:cNvSpPr>
          <p:nvPr/>
        </p:nvSpPr>
        <p:spPr bwMode="auto">
          <a:xfrm flipH="1">
            <a:off x="3908425" y="3838575"/>
            <a:ext cx="131763" cy="0"/>
          </a:xfrm>
          <a:prstGeom prst="line">
            <a:avLst/>
          </a:prstGeom>
          <a:noFill/>
          <a:ln w="15875">
            <a:solidFill>
              <a:srgbClr val="000000"/>
            </a:solidFill>
            <a:round/>
            <a:headEnd/>
            <a:tailEnd/>
          </a:ln>
        </p:spPr>
        <p:txBody>
          <a:bodyPr/>
          <a:lstStyle/>
          <a:p>
            <a:endParaRPr lang="ja-JP" altLang="en-US"/>
          </a:p>
        </p:txBody>
      </p:sp>
      <p:sp>
        <p:nvSpPr>
          <p:cNvPr id="21525" name="Line 168"/>
          <p:cNvSpPr>
            <a:spLocks noChangeShapeType="1"/>
          </p:cNvSpPr>
          <p:nvPr/>
        </p:nvSpPr>
        <p:spPr bwMode="auto">
          <a:xfrm flipH="1">
            <a:off x="3908425" y="4079875"/>
            <a:ext cx="131763" cy="0"/>
          </a:xfrm>
          <a:prstGeom prst="line">
            <a:avLst/>
          </a:prstGeom>
          <a:noFill/>
          <a:ln w="15875">
            <a:solidFill>
              <a:srgbClr val="000000"/>
            </a:solidFill>
            <a:round/>
            <a:headEnd/>
            <a:tailEnd/>
          </a:ln>
        </p:spPr>
        <p:txBody>
          <a:bodyPr/>
          <a:lstStyle/>
          <a:p>
            <a:endParaRPr lang="ja-JP" altLang="en-US"/>
          </a:p>
        </p:txBody>
      </p:sp>
      <p:sp>
        <p:nvSpPr>
          <p:cNvPr id="21526" name="Line 169"/>
          <p:cNvSpPr>
            <a:spLocks noChangeShapeType="1"/>
          </p:cNvSpPr>
          <p:nvPr/>
        </p:nvSpPr>
        <p:spPr bwMode="auto">
          <a:xfrm flipH="1">
            <a:off x="3911600" y="4354513"/>
            <a:ext cx="131763" cy="0"/>
          </a:xfrm>
          <a:prstGeom prst="line">
            <a:avLst/>
          </a:prstGeom>
          <a:noFill/>
          <a:ln w="15875">
            <a:solidFill>
              <a:srgbClr val="000000"/>
            </a:solidFill>
            <a:round/>
            <a:headEnd/>
            <a:tailEnd/>
          </a:ln>
        </p:spPr>
        <p:txBody>
          <a:bodyPr/>
          <a:lstStyle/>
          <a:p>
            <a:endParaRPr lang="ja-JP" altLang="en-US"/>
          </a:p>
        </p:txBody>
      </p:sp>
      <p:sp>
        <p:nvSpPr>
          <p:cNvPr id="21527" name="Line 170"/>
          <p:cNvSpPr>
            <a:spLocks noChangeShapeType="1"/>
          </p:cNvSpPr>
          <p:nvPr/>
        </p:nvSpPr>
        <p:spPr bwMode="auto">
          <a:xfrm flipH="1">
            <a:off x="3911600" y="4627563"/>
            <a:ext cx="131763" cy="0"/>
          </a:xfrm>
          <a:prstGeom prst="line">
            <a:avLst/>
          </a:prstGeom>
          <a:noFill/>
          <a:ln w="15875">
            <a:solidFill>
              <a:srgbClr val="000000"/>
            </a:solidFill>
            <a:round/>
            <a:headEnd/>
            <a:tailEnd/>
          </a:ln>
        </p:spPr>
        <p:txBody>
          <a:bodyPr/>
          <a:lstStyle/>
          <a:p>
            <a:endParaRPr lang="ja-JP" altLang="en-US"/>
          </a:p>
        </p:txBody>
      </p:sp>
      <p:sp>
        <p:nvSpPr>
          <p:cNvPr id="21528" name="Line 171"/>
          <p:cNvSpPr>
            <a:spLocks noChangeShapeType="1"/>
          </p:cNvSpPr>
          <p:nvPr/>
        </p:nvSpPr>
        <p:spPr bwMode="auto">
          <a:xfrm flipH="1">
            <a:off x="3911600" y="4875213"/>
            <a:ext cx="131763" cy="0"/>
          </a:xfrm>
          <a:prstGeom prst="line">
            <a:avLst/>
          </a:prstGeom>
          <a:noFill/>
          <a:ln w="15875">
            <a:solidFill>
              <a:srgbClr val="000000"/>
            </a:solidFill>
            <a:round/>
            <a:headEnd/>
            <a:tailEnd/>
          </a:ln>
        </p:spPr>
        <p:txBody>
          <a:bodyPr/>
          <a:lstStyle/>
          <a:p>
            <a:endParaRPr lang="ja-JP" altLang="en-US"/>
          </a:p>
        </p:txBody>
      </p:sp>
      <p:sp>
        <p:nvSpPr>
          <p:cNvPr id="21529" name="Line 172"/>
          <p:cNvSpPr>
            <a:spLocks noChangeShapeType="1"/>
          </p:cNvSpPr>
          <p:nvPr/>
        </p:nvSpPr>
        <p:spPr bwMode="auto">
          <a:xfrm flipH="1">
            <a:off x="3908425" y="5137150"/>
            <a:ext cx="131763" cy="0"/>
          </a:xfrm>
          <a:prstGeom prst="line">
            <a:avLst/>
          </a:prstGeom>
          <a:noFill/>
          <a:ln w="15875">
            <a:solidFill>
              <a:srgbClr val="000000"/>
            </a:solidFill>
            <a:round/>
            <a:headEnd/>
            <a:tailEnd/>
          </a:ln>
        </p:spPr>
        <p:txBody>
          <a:bodyPr/>
          <a:lstStyle/>
          <a:p>
            <a:endParaRPr lang="ja-JP" altLang="en-US"/>
          </a:p>
        </p:txBody>
      </p:sp>
      <p:sp>
        <p:nvSpPr>
          <p:cNvPr id="21530" name="Line 173"/>
          <p:cNvSpPr>
            <a:spLocks noChangeShapeType="1"/>
          </p:cNvSpPr>
          <p:nvPr/>
        </p:nvSpPr>
        <p:spPr bwMode="auto">
          <a:xfrm flipH="1">
            <a:off x="3908425" y="5399088"/>
            <a:ext cx="131763" cy="0"/>
          </a:xfrm>
          <a:prstGeom prst="line">
            <a:avLst/>
          </a:prstGeom>
          <a:noFill/>
          <a:ln w="15875">
            <a:solidFill>
              <a:srgbClr val="000000"/>
            </a:solidFill>
            <a:round/>
            <a:headEnd/>
            <a:tailEnd/>
          </a:ln>
        </p:spPr>
        <p:txBody>
          <a:bodyPr/>
          <a:lstStyle/>
          <a:p>
            <a:endParaRPr lang="ja-JP" altLang="en-US"/>
          </a:p>
        </p:txBody>
      </p:sp>
      <p:sp>
        <p:nvSpPr>
          <p:cNvPr id="21531" name="Line 184"/>
          <p:cNvSpPr>
            <a:spLocks noChangeShapeType="1"/>
          </p:cNvSpPr>
          <p:nvPr/>
        </p:nvSpPr>
        <p:spPr bwMode="auto">
          <a:xfrm flipH="1">
            <a:off x="3906838" y="3365500"/>
            <a:ext cx="133350" cy="0"/>
          </a:xfrm>
          <a:prstGeom prst="line">
            <a:avLst/>
          </a:prstGeom>
          <a:noFill/>
          <a:ln w="15875">
            <a:solidFill>
              <a:srgbClr val="000000"/>
            </a:solidFill>
            <a:round/>
            <a:headEnd/>
            <a:tailEnd/>
          </a:ln>
        </p:spPr>
        <p:txBody>
          <a:bodyPr/>
          <a:lstStyle/>
          <a:p>
            <a:endParaRPr lang="ja-JP" altLang="en-US"/>
          </a:p>
        </p:txBody>
      </p:sp>
      <p:sp>
        <p:nvSpPr>
          <p:cNvPr id="21532" name="Line 185"/>
          <p:cNvSpPr>
            <a:spLocks noChangeShapeType="1"/>
          </p:cNvSpPr>
          <p:nvPr/>
        </p:nvSpPr>
        <p:spPr bwMode="auto">
          <a:xfrm flipH="1">
            <a:off x="3908425" y="3622675"/>
            <a:ext cx="131763" cy="0"/>
          </a:xfrm>
          <a:prstGeom prst="line">
            <a:avLst/>
          </a:prstGeom>
          <a:noFill/>
          <a:ln w="15875">
            <a:solidFill>
              <a:srgbClr val="000000"/>
            </a:solidFill>
            <a:round/>
            <a:headEnd/>
            <a:tailEnd/>
          </a:ln>
        </p:spPr>
        <p:txBody>
          <a:bodyPr/>
          <a:lstStyle/>
          <a:p>
            <a:endParaRPr lang="ja-JP" altLang="en-US"/>
          </a:p>
        </p:txBody>
      </p:sp>
      <p:sp>
        <p:nvSpPr>
          <p:cNvPr id="21533" name="Line 186"/>
          <p:cNvSpPr>
            <a:spLocks noChangeShapeType="1"/>
          </p:cNvSpPr>
          <p:nvPr/>
        </p:nvSpPr>
        <p:spPr bwMode="auto">
          <a:xfrm flipH="1">
            <a:off x="3908425" y="3868738"/>
            <a:ext cx="133350" cy="0"/>
          </a:xfrm>
          <a:prstGeom prst="line">
            <a:avLst/>
          </a:prstGeom>
          <a:noFill/>
          <a:ln w="15875">
            <a:solidFill>
              <a:srgbClr val="000000"/>
            </a:solidFill>
            <a:round/>
            <a:headEnd/>
            <a:tailEnd/>
          </a:ln>
        </p:spPr>
        <p:txBody>
          <a:bodyPr/>
          <a:lstStyle/>
          <a:p>
            <a:endParaRPr lang="ja-JP" altLang="en-US"/>
          </a:p>
        </p:txBody>
      </p:sp>
      <p:sp>
        <p:nvSpPr>
          <p:cNvPr id="21534" name="Line 187"/>
          <p:cNvSpPr>
            <a:spLocks noChangeShapeType="1"/>
          </p:cNvSpPr>
          <p:nvPr/>
        </p:nvSpPr>
        <p:spPr bwMode="auto">
          <a:xfrm flipH="1">
            <a:off x="3908425" y="4113213"/>
            <a:ext cx="133350" cy="0"/>
          </a:xfrm>
          <a:prstGeom prst="line">
            <a:avLst/>
          </a:prstGeom>
          <a:noFill/>
          <a:ln w="15875">
            <a:solidFill>
              <a:srgbClr val="000000"/>
            </a:solidFill>
            <a:round/>
            <a:headEnd/>
            <a:tailEnd/>
          </a:ln>
        </p:spPr>
        <p:txBody>
          <a:bodyPr/>
          <a:lstStyle/>
          <a:p>
            <a:endParaRPr lang="ja-JP" altLang="en-US"/>
          </a:p>
        </p:txBody>
      </p:sp>
      <p:sp>
        <p:nvSpPr>
          <p:cNvPr id="21535" name="Line 188"/>
          <p:cNvSpPr>
            <a:spLocks noChangeShapeType="1"/>
          </p:cNvSpPr>
          <p:nvPr/>
        </p:nvSpPr>
        <p:spPr bwMode="auto">
          <a:xfrm flipH="1">
            <a:off x="3911600" y="4386263"/>
            <a:ext cx="131763" cy="0"/>
          </a:xfrm>
          <a:prstGeom prst="line">
            <a:avLst/>
          </a:prstGeom>
          <a:noFill/>
          <a:ln w="15875">
            <a:solidFill>
              <a:srgbClr val="000000"/>
            </a:solidFill>
            <a:round/>
            <a:headEnd/>
            <a:tailEnd/>
          </a:ln>
        </p:spPr>
        <p:txBody>
          <a:bodyPr/>
          <a:lstStyle/>
          <a:p>
            <a:endParaRPr lang="ja-JP" altLang="en-US"/>
          </a:p>
        </p:txBody>
      </p:sp>
      <p:sp>
        <p:nvSpPr>
          <p:cNvPr id="21536" name="Line 189"/>
          <p:cNvSpPr>
            <a:spLocks noChangeShapeType="1"/>
          </p:cNvSpPr>
          <p:nvPr/>
        </p:nvSpPr>
        <p:spPr bwMode="auto">
          <a:xfrm flipH="1">
            <a:off x="3908425" y="4660900"/>
            <a:ext cx="131763" cy="0"/>
          </a:xfrm>
          <a:prstGeom prst="line">
            <a:avLst/>
          </a:prstGeom>
          <a:noFill/>
          <a:ln w="15875">
            <a:solidFill>
              <a:srgbClr val="000000"/>
            </a:solidFill>
            <a:round/>
            <a:headEnd/>
            <a:tailEnd/>
          </a:ln>
        </p:spPr>
        <p:txBody>
          <a:bodyPr/>
          <a:lstStyle/>
          <a:p>
            <a:endParaRPr lang="ja-JP" altLang="en-US"/>
          </a:p>
        </p:txBody>
      </p:sp>
      <p:sp>
        <p:nvSpPr>
          <p:cNvPr id="21537" name="Line 190"/>
          <p:cNvSpPr>
            <a:spLocks noChangeShapeType="1"/>
          </p:cNvSpPr>
          <p:nvPr/>
        </p:nvSpPr>
        <p:spPr bwMode="auto">
          <a:xfrm flipH="1">
            <a:off x="3908425" y="4908550"/>
            <a:ext cx="131763" cy="0"/>
          </a:xfrm>
          <a:prstGeom prst="line">
            <a:avLst/>
          </a:prstGeom>
          <a:noFill/>
          <a:ln w="15875">
            <a:solidFill>
              <a:srgbClr val="000000"/>
            </a:solidFill>
            <a:round/>
            <a:headEnd/>
            <a:tailEnd/>
          </a:ln>
        </p:spPr>
        <p:txBody>
          <a:bodyPr/>
          <a:lstStyle/>
          <a:p>
            <a:endParaRPr lang="ja-JP" altLang="en-US"/>
          </a:p>
        </p:txBody>
      </p:sp>
      <p:sp>
        <p:nvSpPr>
          <p:cNvPr id="21538" name="Line 191"/>
          <p:cNvSpPr>
            <a:spLocks noChangeShapeType="1"/>
          </p:cNvSpPr>
          <p:nvPr/>
        </p:nvSpPr>
        <p:spPr bwMode="auto">
          <a:xfrm flipH="1">
            <a:off x="3908425" y="5170488"/>
            <a:ext cx="133350" cy="0"/>
          </a:xfrm>
          <a:prstGeom prst="line">
            <a:avLst/>
          </a:prstGeom>
          <a:noFill/>
          <a:ln w="15875">
            <a:solidFill>
              <a:srgbClr val="000000"/>
            </a:solidFill>
            <a:round/>
            <a:headEnd/>
            <a:tailEnd/>
          </a:ln>
        </p:spPr>
        <p:txBody>
          <a:bodyPr/>
          <a:lstStyle/>
          <a:p>
            <a:endParaRPr lang="ja-JP" altLang="en-US"/>
          </a:p>
        </p:txBody>
      </p:sp>
      <p:sp>
        <p:nvSpPr>
          <p:cNvPr id="21539" name="Line 192"/>
          <p:cNvSpPr>
            <a:spLocks noChangeShapeType="1"/>
          </p:cNvSpPr>
          <p:nvPr/>
        </p:nvSpPr>
        <p:spPr bwMode="auto">
          <a:xfrm flipH="1">
            <a:off x="3908425" y="5432425"/>
            <a:ext cx="131763" cy="0"/>
          </a:xfrm>
          <a:prstGeom prst="line">
            <a:avLst/>
          </a:prstGeom>
          <a:noFill/>
          <a:ln w="15875">
            <a:solidFill>
              <a:srgbClr val="000000"/>
            </a:solidFill>
            <a:round/>
            <a:headEnd/>
            <a:tailEnd/>
          </a:ln>
        </p:spPr>
        <p:txBody>
          <a:bodyPr/>
          <a:lstStyle/>
          <a:p>
            <a:endParaRPr lang="ja-JP" altLang="en-US"/>
          </a:p>
        </p:txBody>
      </p:sp>
      <p:sp>
        <p:nvSpPr>
          <p:cNvPr id="21540" name="Line 197"/>
          <p:cNvSpPr>
            <a:spLocks noChangeShapeType="1"/>
          </p:cNvSpPr>
          <p:nvPr/>
        </p:nvSpPr>
        <p:spPr bwMode="auto">
          <a:xfrm flipH="1">
            <a:off x="3914775" y="3038475"/>
            <a:ext cx="131763" cy="0"/>
          </a:xfrm>
          <a:prstGeom prst="line">
            <a:avLst/>
          </a:prstGeom>
          <a:noFill/>
          <a:ln w="15875">
            <a:solidFill>
              <a:srgbClr val="000000"/>
            </a:solidFill>
            <a:round/>
            <a:headEnd/>
            <a:tailEnd/>
          </a:ln>
        </p:spPr>
        <p:txBody>
          <a:bodyPr/>
          <a:lstStyle/>
          <a:p>
            <a:endParaRPr lang="ja-JP" altLang="en-US"/>
          </a:p>
        </p:txBody>
      </p:sp>
      <p:sp>
        <p:nvSpPr>
          <p:cNvPr id="21541" name="Line 198"/>
          <p:cNvSpPr>
            <a:spLocks noChangeShapeType="1"/>
          </p:cNvSpPr>
          <p:nvPr/>
        </p:nvSpPr>
        <p:spPr bwMode="auto">
          <a:xfrm flipH="1">
            <a:off x="3908425" y="3070225"/>
            <a:ext cx="131763" cy="0"/>
          </a:xfrm>
          <a:prstGeom prst="line">
            <a:avLst/>
          </a:prstGeom>
          <a:noFill/>
          <a:ln w="15875">
            <a:solidFill>
              <a:srgbClr val="000000"/>
            </a:solidFill>
            <a:round/>
            <a:headEnd/>
            <a:tailEnd/>
          </a:ln>
        </p:spPr>
        <p:txBody>
          <a:bodyPr/>
          <a:lstStyle/>
          <a:p>
            <a:endParaRPr lang="ja-JP" altLang="en-US"/>
          </a:p>
        </p:txBody>
      </p:sp>
      <p:sp>
        <p:nvSpPr>
          <p:cNvPr id="21542" name="Line 245"/>
          <p:cNvSpPr>
            <a:spLocks noChangeShapeType="1"/>
          </p:cNvSpPr>
          <p:nvPr/>
        </p:nvSpPr>
        <p:spPr bwMode="auto">
          <a:xfrm flipH="1">
            <a:off x="3914775" y="3038475"/>
            <a:ext cx="131763" cy="0"/>
          </a:xfrm>
          <a:prstGeom prst="line">
            <a:avLst/>
          </a:prstGeom>
          <a:noFill/>
          <a:ln w="15875">
            <a:solidFill>
              <a:srgbClr val="000000"/>
            </a:solidFill>
            <a:round/>
            <a:headEnd/>
            <a:tailEnd/>
          </a:ln>
        </p:spPr>
        <p:txBody>
          <a:bodyPr/>
          <a:lstStyle/>
          <a:p>
            <a:endParaRPr lang="ja-JP" altLang="en-US"/>
          </a:p>
        </p:txBody>
      </p:sp>
      <p:sp>
        <p:nvSpPr>
          <p:cNvPr id="21543" name="Line 246"/>
          <p:cNvSpPr>
            <a:spLocks noChangeShapeType="1"/>
          </p:cNvSpPr>
          <p:nvPr/>
        </p:nvSpPr>
        <p:spPr bwMode="auto">
          <a:xfrm flipH="1">
            <a:off x="3914775" y="3070225"/>
            <a:ext cx="131763" cy="0"/>
          </a:xfrm>
          <a:prstGeom prst="line">
            <a:avLst/>
          </a:prstGeom>
          <a:noFill/>
          <a:ln w="15875">
            <a:solidFill>
              <a:srgbClr val="000000"/>
            </a:solidFill>
            <a:round/>
            <a:headEnd/>
            <a:tailEnd/>
          </a:ln>
        </p:spPr>
        <p:txBody>
          <a:bodyPr/>
          <a:lstStyle/>
          <a:p>
            <a:endParaRPr lang="ja-JP" altLang="en-US"/>
          </a:p>
        </p:txBody>
      </p:sp>
      <p:grpSp>
        <p:nvGrpSpPr>
          <p:cNvPr id="21544" name="Group 110"/>
          <p:cNvGrpSpPr>
            <a:grpSpLocks/>
          </p:cNvGrpSpPr>
          <p:nvPr/>
        </p:nvGrpSpPr>
        <p:grpSpPr bwMode="auto">
          <a:xfrm>
            <a:off x="3552825" y="5702300"/>
            <a:ext cx="544513" cy="88900"/>
            <a:chOff x="3380" y="2751"/>
            <a:chExt cx="362" cy="89"/>
          </a:xfrm>
        </p:grpSpPr>
        <p:sp>
          <p:nvSpPr>
            <p:cNvPr id="21573" name="Arc 111"/>
            <p:cNvSpPr>
              <a:spLocks/>
            </p:cNvSpPr>
            <p:nvPr/>
          </p:nvSpPr>
          <p:spPr bwMode="auto">
            <a:xfrm flipV="1">
              <a:off x="3380" y="2796"/>
              <a:ext cx="180" cy="44"/>
            </a:xfrm>
            <a:custGeom>
              <a:avLst/>
              <a:gdLst>
                <a:gd name="T0" fmla="*/ 0 w 43199"/>
                <a:gd name="T1" fmla="*/ 0 h 21600"/>
                <a:gd name="T2" fmla="*/ 0 w 43199"/>
                <a:gd name="T3" fmla="*/ 0 h 21600"/>
                <a:gd name="T4" fmla="*/ 0 w 43199"/>
                <a:gd name="T5" fmla="*/ 0 h 21600"/>
                <a:gd name="T6" fmla="*/ 0 60000 65536"/>
                <a:gd name="T7" fmla="*/ 0 60000 65536"/>
                <a:gd name="T8" fmla="*/ 0 60000 65536"/>
                <a:gd name="T9" fmla="*/ 0 w 43199"/>
                <a:gd name="T10" fmla="*/ 0 h 21600"/>
                <a:gd name="T11" fmla="*/ 43199 w 43199"/>
                <a:gd name="T12" fmla="*/ 21600 h 21600"/>
              </a:gdLst>
              <a:ahLst/>
              <a:cxnLst>
                <a:cxn ang="T6">
                  <a:pos x="T0" y="T1"/>
                </a:cxn>
                <a:cxn ang="T7">
                  <a:pos x="T2" y="T3"/>
                </a:cxn>
                <a:cxn ang="T8">
                  <a:pos x="T4" y="T5"/>
                </a:cxn>
              </a:cxnLst>
              <a:rect l="T9" t="T10" r="T11" b="T12"/>
              <a:pathLst>
                <a:path w="43199" h="21600" fill="none" extrusionOk="0">
                  <a:moveTo>
                    <a:pt x="0" y="21355"/>
                  </a:moveTo>
                  <a:cubicBezTo>
                    <a:pt x="134" y="9521"/>
                    <a:pt x="9765" y="-1"/>
                    <a:pt x="21599" y="0"/>
                  </a:cubicBezTo>
                  <a:cubicBezTo>
                    <a:pt x="33528" y="0"/>
                    <a:pt x="43199" y="9670"/>
                    <a:pt x="43199" y="21600"/>
                  </a:cubicBezTo>
                </a:path>
                <a:path w="43199" h="21600" stroke="0" extrusionOk="0">
                  <a:moveTo>
                    <a:pt x="0" y="21355"/>
                  </a:moveTo>
                  <a:cubicBezTo>
                    <a:pt x="134" y="9521"/>
                    <a:pt x="9765" y="-1"/>
                    <a:pt x="21599" y="0"/>
                  </a:cubicBezTo>
                  <a:cubicBezTo>
                    <a:pt x="33528" y="0"/>
                    <a:pt x="43199" y="9670"/>
                    <a:pt x="43199" y="21600"/>
                  </a:cubicBezTo>
                  <a:lnTo>
                    <a:pt x="21599" y="21600"/>
                  </a:lnTo>
                  <a:close/>
                </a:path>
              </a:pathLst>
            </a:custGeom>
            <a:noFill/>
            <a:ln w="9525">
              <a:solidFill>
                <a:schemeClr val="tx1"/>
              </a:solidFill>
              <a:round/>
              <a:headEnd/>
              <a:tailEnd/>
            </a:ln>
          </p:spPr>
          <p:txBody>
            <a:bodyPr wrap="none" anchor="ctr"/>
            <a:lstStyle/>
            <a:p>
              <a:endParaRPr lang="ja-JP" altLang="en-US"/>
            </a:p>
          </p:txBody>
        </p:sp>
        <p:sp>
          <p:nvSpPr>
            <p:cNvPr id="21574" name="Arc 112"/>
            <p:cNvSpPr>
              <a:spLocks/>
            </p:cNvSpPr>
            <p:nvPr/>
          </p:nvSpPr>
          <p:spPr bwMode="auto">
            <a:xfrm rot="10675705" flipV="1">
              <a:off x="3562" y="2751"/>
              <a:ext cx="180" cy="44"/>
            </a:xfrm>
            <a:custGeom>
              <a:avLst/>
              <a:gdLst>
                <a:gd name="T0" fmla="*/ 0 w 43199"/>
                <a:gd name="T1" fmla="*/ 0 h 21600"/>
                <a:gd name="T2" fmla="*/ 0 w 43199"/>
                <a:gd name="T3" fmla="*/ 0 h 21600"/>
                <a:gd name="T4" fmla="*/ 0 w 43199"/>
                <a:gd name="T5" fmla="*/ 0 h 21600"/>
                <a:gd name="T6" fmla="*/ 0 60000 65536"/>
                <a:gd name="T7" fmla="*/ 0 60000 65536"/>
                <a:gd name="T8" fmla="*/ 0 60000 65536"/>
                <a:gd name="T9" fmla="*/ 0 w 43199"/>
                <a:gd name="T10" fmla="*/ 0 h 21600"/>
                <a:gd name="T11" fmla="*/ 43199 w 43199"/>
                <a:gd name="T12" fmla="*/ 21600 h 21600"/>
              </a:gdLst>
              <a:ahLst/>
              <a:cxnLst>
                <a:cxn ang="T6">
                  <a:pos x="T0" y="T1"/>
                </a:cxn>
                <a:cxn ang="T7">
                  <a:pos x="T2" y="T3"/>
                </a:cxn>
                <a:cxn ang="T8">
                  <a:pos x="T4" y="T5"/>
                </a:cxn>
              </a:cxnLst>
              <a:rect l="T9" t="T10" r="T11" b="T12"/>
              <a:pathLst>
                <a:path w="43199" h="21600" fill="none" extrusionOk="0">
                  <a:moveTo>
                    <a:pt x="0" y="21355"/>
                  </a:moveTo>
                  <a:cubicBezTo>
                    <a:pt x="134" y="9521"/>
                    <a:pt x="9765" y="-1"/>
                    <a:pt x="21599" y="0"/>
                  </a:cubicBezTo>
                  <a:cubicBezTo>
                    <a:pt x="33528" y="0"/>
                    <a:pt x="43199" y="9670"/>
                    <a:pt x="43199" y="21600"/>
                  </a:cubicBezTo>
                </a:path>
                <a:path w="43199" h="21600" stroke="0" extrusionOk="0">
                  <a:moveTo>
                    <a:pt x="0" y="21355"/>
                  </a:moveTo>
                  <a:cubicBezTo>
                    <a:pt x="134" y="9521"/>
                    <a:pt x="9765" y="-1"/>
                    <a:pt x="21599" y="0"/>
                  </a:cubicBezTo>
                  <a:cubicBezTo>
                    <a:pt x="33528" y="0"/>
                    <a:pt x="43199" y="9670"/>
                    <a:pt x="43199" y="21600"/>
                  </a:cubicBezTo>
                  <a:lnTo>
                    <a:pt x="21599" y="21600"/>
                  </a:lnTo>
                  <a:close/>
                </a:path>
              </a:pathLst>
            </a:custGeom>
            <a:noFill/>
            <a:ln w="9525">
              <a:solidFill>
                <a:schemeClr val="tx1"/>
              </a:solidFill>
              <a:round/>
              <a:headEnd/>
              <a:tailEnd/>
            </a:ln>
          </p:spPr>
          <p:txBody>
            <a:bodyPr wrap="none" anchor="ctr"/>
            <a:lstStyle/>
            <a:p>
              <a:endParaRPr lang="ja-JP" altLang="en-US"/>
            </a:p>
          </p:txBody>
        </p:sp>
      </p:grpSp>
      <p:sp>
        <p:nvSpPr>
          <p:cNvPr id="21545" name="Line 118"/>
          <p:cNvSpPr>
            <a:spLocks noChangeShapeType="1"/>
          </p:cNvSpPr>
          <p:nvPr/>
        </p:nvSpPr>
        <p:spPr bwMode="auto">
          <a:xfrm flipV="1">
            <a:off x="4198938" y="4756150"/>
            <a:ext cx="420687" cy="14288"/>
          </a:xfrm>
          <a:prstGeom prst="line">
            <a:avLst/>
          </a:prstGeom>
          <a:noFill/>
          <a:ln w="19050">
            <a:solidFill>
              <a:schemeClr val="tx1"/>
            </a:solidFill>
            <a:round/>
            <a:headEnd/>
            <a:tailEnd type="triangle" w="med" len="med"/>
          </a:ln>
        </p:spPr>
        <p:txBody>
          <a:bodyPr wrap="none" anchor="ctr"/>
          <a:lstStyle/>
          <a:p>
            <a:endParaRPr lang="ja-JP" altLang="en-US"/>
          </a:p>
        </p:txBody>
      </p:sp>
      <p:sp>
        <p:nvSpPr>
          <p:cNvPr id="21546" name="AutoShape 155"/>
          <p:cNvSpPr>
            <a:spLocks noChangeArrowheads="1"/>
          </p:cNvSpPr>
          <p:nvPr/>
        </p:nvSpPr>
        <p:spPr bwMode="auto">
          <a:xfrm flipV="1">
            <a:off x="3665538" y="2622550"/>
            <a:ext cx="304800" cy="152400"/>
          </a:xfrm>
          <a:custGeom>
            <a:avLst/>
            <a:gdLst>
              <a:gd name="T0" fmla="*/ 3763434 w 21600"/>
              <a:gd name="T1" fmla="*/ 537633 h 21600"/>
              <a:gd name="T2" fmla="*/ 2150533 w 21600"/>
              <a:gd name="T3" fmla="*/ 1075267 h 21600"/>
              <a:gd name="T4" fmla="*/ 537633 w 21600"/>
              <a:gd name="T5" fmla="*/ 537633 h 21600"/>
              <a:gd name="T6" fmla="*/ 2150533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626262"/>
              </a:gs>
              <a:gs pos="50000">
                <a:srgbClr val="C0C0C0"/>
              </a:gs>
              <a:gs pos="100000">
                <a:srgbClr val="626262"/>
              </a:gs>
            </a:gsLst>
            <a:lin ang="0" scaled="1"/>
          </a:gradFill>
          <a:ln w="9525" algn="ctr">
            <a:solidFill>
              <a:schemeClr val="tx1"/>
            </a:solidFill>
            <a:miter lim="800000"/>
            <a:headEnd/>
            <a:tailEnd/>
          </a:ln>
        </p:spPr>
        <p:txBody>
          <a:bodyPr wrap="none" anchor="ctr"/>
          <a:lstStyle/>
          <a:p>
            <a:endParaRPr lang="ja-JP" altLang="en-US"/>
          </a:p>
        </p:txBody>
      </p:sp>
      <p:sp>
        <p:nvSpPr>
          <p:cNvPr id="21547" name="AutoShape 82"/>
          <p:cNvSpPr>
            <a:spLocks noChangeArrowheads="1"/>
          </p:cNvSpPr>
          <p:nvPr/>
        </p:nvSpPr>
        <p:spPr bwMode="auto">
          <a:xfrm rot="-5400000">
            <a:off x="3796506" y="2483644"/>
            <a:ext cx="52388" cy="209550"/>
          </a:xfrm>
          <a:prstGeom prst="doubleWave">
            <a:avLst>
              <a:gd name="adj1" fmla="val 6500"/>
              <a:gd name="adj2" fmla="val 0"/>
            </a:avLst>
          </a:prstGeom>
          <a:solidFill>
            <a:srgbClr val="FFFF00"/>
          </a:solidFill>
          <a:ln w="9525">
            <a:solidFill>
              <a:srgbClr val="000000"/>
            </a:solidFill>
            <a:miter lim="800000"/>
            <a:headEnd/>
            <a:tailEnd/>
          </a:ln>
        </p:spPr>
        <p:txBody>
          <a:bodyPr vert="eaVert"/>
          <a:lstStyle/>
          <a:p>
            <a:endParaRPr kumimoji="0" lang="ja-JP" altLang="en-US">
              <a:latin typeface="Calibri" pitchFamily="34" charset="0"/>
            </a:endParaRPr>
          </a:p>
        </p:txBody>
      </p:sp>
      <p:sp>
        <p:nvSpPr>
          <p:cNvPr id="21548" name="AutoShape 157"/>
          <p:cNvSpPr>
            <a:spLocks noChangeArrowheads="1"/>
          </p:cNvSpPr>
          <p:nvPr/>
        </p:nvSpPr>
        <p:spPr bwMode="auto">
          <a:xfrm rot="-2748706">
            <a:off x="3754438" y="2233613"/>
            <a:ext cx="612775" cy="650875"/>
          </a:xfrm>
          <a:custGeom>
            <a:avLst/>
            <a:gdLst>
              <a:gd name="T0" fmla="*/ 8691987 w 21600"/>
              <a:gd name="T1" fmla="*/ 0 h 21600"/>
              <a:gd name="T2" fmla="*/ 3912994 w 21600"/>
              <a:gd name="T3" fmla="*/ 4574537 h 21600"/>
              <a:gd name="T4" fmla="*/ 8691987 w 21600"/>
              <a:gd name="T5" fmla="*/ 4589965 h 21600"/>
              <a:gd name="T6" fmla="*/ 13470949 w 21600"/>
              <a:gd name="T7" fmla="*/ 4574537 h 21600"/>
              <a:gd name="T8" fmla="*/ 0 60000 65536"/>
              <a:gd name="T9" fmla="*/ 0 60000 65536"/>
              <a:gd name="T10" fmla="*/ 0 60000 65536"/>
              <a:gd name="T11" fmla="*/ 0 60000 65536"/>
              <a:gd name="T12" fmla="*/ 1602 w 21600"/>
              <a:gd name="T13" fmla="*/ 0 h 21600"/>
              <a:gd name="T14" fmla="*/ 19998 w 21600"/>
              <a:gd name="T15" fmla="*/ 7789 h 21600"/>
            </a:gdLst>
            <a:ahLst/>
            <a:cxnLst>
              <a:cxn ang="T8">
                <a:pos x="T0" y="T1"/>
              </a:cxn>
              <a:cxn ang="T9">
                <a:pos x="T2" y="T3"/>
              </a:cxn>
              <a:cxn ang="T10">
                <a:pos x="T4" y="T5"/>
              </a:cxn>
              <a:cxn ang="T11">
                <a:pos x="T6" y="T7"/>
              </a:cxn>
            </a:cxnLst>
            <a:rect l="T12" t="T13" r="T14" b="T15"/>
            <a:pathLst>
              <a:path w="21600" h="21600">
                <a:moveTo>
                  <a:pt x="6677" y="6799"/>
                </a:moveTo>
                <a:cubicBezTo>
                  <a:pt x="7759" y="5684"/>
                  <a:pt x="9246" y="5054"/>
                  <a:pt x="10800" y="5055"/>
                </a:cubicBezTo>
                <a:cubicBezTo>
                  <a:pt x="12353" y="5055"/>
                  <a:pt x="13840" y="5684"/>
                  <a:pt x="14922" y="6799"/>
                </a:cubicBezTo>
                <a:lnTo>
                  <a:pt x="18550" y="3278"/>
                </a:lnTo>
                <a:cubicBezTo>
                  <a:pt x="16516" y="1182"/>
                  <a:pt x="13720" y="-1"/>
                  <a:pt x="10799" y="0"/>
                </a:cubicBezTo>
                <a:cubicBezTo>
                  <a:pt x="7879" y="0"/>
                  <a:pt x="5083" y="1182"/>
                  <a:pt x="3049" y="3278"/>
                </a:cubicBezTo>
                <a:close/>
              </a:path>
            </a:pathLst>
          </a:custGeom>
          <a:gradFill rotWithShape="1">
            <a:gsLst>
              <a:gs pos="0">
                <a:srgbClr val="626262"/>
              </a:gs>
              <a:gs pos="50000">
                <a:srgbClr val="C0C0C0"/>
              </a:gs>
              <a:gs pos="100000">
                <a:srgbClr val="626262"/>
              </a:gs>
            </a:gsLst>
            <a:lin ang="0" scaled="1"/>
          </a:gradFill>
          <a:ln w="9525" algn="ctr">
            <a:solidFill>
              <a:schemeClr val="tx1"/>
            </a:solidFill>
            <a:miter lim="800000"/>
            <a:headEnd/>
            <a:tailEnd/>
          </a:ln>
        </p:spPr>
        <p:txBody>
          <a:bodyPr wrap="none" anchor="ctr"/>
          <a:lstStyle/>
          <a:p>
            <a:endParaRPr lang="ja-JP" altLang="en-US"/>
          </a:p>
        </p:txBody>
      </p:sp>
      <p:sp>
        <p:nvSpPr>
          <p:cNvPr id="21549" name="Rectangle 158"/>
          <p:cNvSpPr>
            <a:spLocks noChangeArrowheads="1"/>
          </p:cNvSpPr>
          <p:nvPr/>
        </p:nvSpPr>
        <p:spPr bwMode="auto">
          <a:xfrm>
            <a:off x="4046538" y="2241550"/>
            <a:ext cx="609600" cy="152400"/>
          </a:xfrm>
          <a:prstGeom prst="rect">
            <a:avLst/>
          </a:prstGeom>
          <a:gradFill rotWithShape="1">
            <a:gsLst>
              <a:gs pos="0">
                <a:srgbClr val="626262"/>
              </a:gs>
              <a:gs pos="50000">
                <a:srgbClr val="C0C0C0"/>
              </a:gs>
              <a:gs pos="100000">
                <a:srgbClr val="626262"/>
              </a:gs>
            </a:gsLst>
            <a:lin ang="5400000" scaled="1"/>
          </a:gradFill>
          <a:ln w="9525" algn="ctr">
            <a:solidFill>
              <a:schemeClr val="tx1"/>
            </a:solidFill>
            <a:miter lim="800000"/>
            <a:headEnd/>
            <a:tailEnd/>
          </a:ln>
        </p:spPr>
        <p:txBody>
          <a:bodyPr wrap="none" anchor="ctr"/>
          <a:lstStyle/>
          <a:p>
            <a:pPr algn="ctr"/>
            <a:endParaRPr lang="ja-JP" altLang="en-US"/>
          </a:p>
        </p:txBody>
      </p:sp>
      <p:sp>
        <p:nvSpPr>
          <p:cNvPr id="21550" name="AutoShape 109"/>
          <p:cNvSpPr>
            <a:spLocks noChangeArrowheads="1"/>
          </p:cNvSpPr>
          <p:nvPr/>
        </p:nvSpPr>
        <p:spPr bwMode="auto">
          <a:xfrm flipH="1">
            <a:off x="4295775" y="2193925"/>
            <a:ext cx="1876425" cy="247650"/>
          </a:xfrm>
          <a:prstGeom prst="homePlate">
            <a:avLst>
              <a:gd name="adj" fmla="val 86433"/>
            </a:avLst>
          </a:prstGeom>
          <a:solidFill>
            <a:schemeClr val="bg1"/>
          </a:solidFill>
          <a:ln w="9525">
            <a:solidFill>
              <a:schemeClr val="tx1"/>
            </a:solidFill>
            <a:miter lim="800000"/>
            <a:headEnd/>
            <a:tailEnd/>
          </a:ln>
        </p:spPr>
        <p:txBody>
          <a:bodyPr wrap="none" anchor="ctr"/>
          <a:lstStyle/>
          <a:p>
            <a:pPr algn="ctr"/>
            <a:r>
              <a:rPr lang="en-US" altLang="ja-JP" sz="1000">
                <a:latin typeface="Calibri" pitchFamily="34" charset="0"/>
              </a:rPr>
              <a:t>Heated Simulated Flue Gas</a:t>
            </a:r>
          </a:p>
        </p:txBody>
      </p:sp>
      <p:grpSp>
        <p:nvGrpSpPr>
          <p:cNvPr id="21551" name="Group 175"/>
          <p:cNvGrpSpPr>
            <a:grpSpLocks noChangeAspect="1"/>
          </p:cNvGrpSpPr>
          <p:nvPr/>
        </p:nvGrpSpPr>
        <p:grpSpPr bwMode="auto">
          <a:xfrm>
            <a:off x="2667000" y="3543300"/>
            <a:ext cx="228600" cy="266700"/>
            <a:chOff x="1589" y="2276"/>
            <a:chExt cx="240" cy="280"/>
          </a:xfrm>
        </p:grpSpPr>
        <p:sp>
          <p:nvSpPr>
            <p:cNvPr id="21571" name="AutoShape 160"/>
            <p:cNvSpPr>
              <a:spLocks noChangeAspect="1" noChangeArrowheads="1"/>
            </p:cNvSpPr>
            <p:nvPr/>
          </p:nvSpPr>
          <p:spPr bwMode="auto">
            <a:xfrm>
              <a:off x="1605" y="2428"/>
              <a:ext cx="216" cy="128"/>
            </a:xfrm>
            <a:prstGeom prst="flowChartExtract">
              <a:avLst/>
            </a:prstGeom>
            <a:gradFill rotWithShape="1">
              <a:gsLst>
                <a:gs pos="0">
                  <a:srgbClr val="0000CC"/>
                </a:gs>
                <a:gs pos="50000">
                  <a:srgbClr val="3399FF"/>
                </a:gs>
                <a:gs pos="100000">
                  <a:srgbClr val="0000CC"/>
                </a:gs>
              </a:gsLst>
              <a:lin ang="0" scaled="1"/>
            </a:gradFill>
            <a:ln w="9525" algn="ctr">
              <a:solidFill>
                <a:schemeClr val="tx1"/>
              </a:solidFill>
              <a:miter lim="800000"/>
              <a:headEnd/>
              <a:tailEnd/>
            </a:ln>
          </p:spPr>
          <p:txBody>
            <a:bodyPr wrap="none" anchor="ctr"/>
            <a:lstStyle/>
            <a:p>
              <a:pPr algn="ctr"/>
              <a:endParaRPr lang="ja-JP" altLang="en-US"/>
            </a:p>
          </p:txBody>
        </p:sp>
        <p:sp>
          <p:nvSpPr>
            <p:cNvPr id="21572" name="AutoShape 161"/>
            <p:cNvSpPr>
              <a:spLocks noChangeAspect="1" noChangeArrowheads="1"/>
            </p:cNvSpPr>
            <p:nvPr/>
          </p:nvSpPr>
          <p:spPr bwMode="auto">
            <a:xfrm flipV="1">
              <a:off x="1589" y="2276"/>
              <a:ext cx="240" cy="240"/>
            </a:xfrm>
            <a:prstGeom prst="flowChartMagneticTape">
              <a:avLst/>
            </a:prstGeom>
            <a:gradFill rotWithShape="1">
              <a:gsLst>
                <a:gs pos="0">
                  <a:srgbClr val="0000CC"/>
                </a:gs>
                <a:gs pos="50000">
                  <a:srgbClr val="3399FF"/>
                </a:gs>
                <a:gs pos="100000">
                  <a:srgbClr val="0000CC"/>
                </a:gs>
              </a:gsLst>
              <a:lin ang="0" scaled="1"/>
            </a:gradFill>
            <a:ln w="9525" algn="ctr">
              <a:solidFill>
                <a:schemeClr val="tx1"/>
              </a:solidFill>
              <a:miter lim="800000"/>
              <a:headEnd/>
              <a:tailEnd/>
            </a:ln>
          </p:spPr>
          <p:txBody>
            <a:bodyPr wrap="none" anchor="ctr"/>
            <a:lstStyle/>
            <a:p>
              <a:pPr algn="ctr"/>
              <a:endParaRPr lang="ja-JP" altLang="en-US"/>
            </a:p>
          </p:txBody>
        </p:sp>
      </p:grpSp>
      <p:sp>
        <p:nvSpPr>
          <p:cNvPr id="21552" name="Oval 164"/>
          <p:cNvSpPr>
            <a:spLocks noChangeArrowheads="1"/>
          </p:cNvSpPr>
          <p:nvPr/>
        </p:nvSpPr>
        <p:spPr bwMode="auto">
          <a:xfrm>
            <a:off x="3792538" y="4502150"/>
            <a:ext cx="381000" cy="533400"/>
          </a:xfrm>
          <a:prstGeom prst="ellipse">
            <a:avLst/>
          </a:prstGeom>
          <a:noFill/>
          <a:ln w="9525" algn="ctr">
            <a:solidFill>
              <a:schemeClr val="tx1"/>
            </a:solidFill>
            <a:round/>
            <a:headEnd/>
            <a:tailEnd/>
          </a:ln>
        </p:spPr>
        <p:txBody>
          <a:bodyPr wrap="none" anchor="ctr"/>
          <a:lstStyle/>
          <a:p>
            <a:pPr algn="ctr"/>
            <a:endParaRPr lang="ja-JP" altLang="en-US"/>
          </a:p>
        </p:txBody>
      </p:sp>
      <p:sp>
        <p:nvSpPr>
          <p:cNvPr id="21553" name="Rectangle 165" descr="新聞紙"/>
          <p:cNvSpPr>
            <a:spLocks noChangeArrowheads="1"/>
          </p:cNvSpPr>
          <p:nvPr/>
        </p:nvSpPr>
        <p:spPr bwMode="auto">
          <a:xfrm>
            <a:off x="1219200" y="3810000"/>
            <a:ext cx="1905000" cy="74613"/>
          </a:xfrm>
          <a:prstGeom prst="rect">
            <a:avLst/>
          </a:prstGeom>
          <a:blipFill dpi="0" rotWithShape="1">
            <a:blip r:embed="rId6" cstate="print"/>
            <a:srcRect/>
            <a:tile tx="0" ty="0" sx="100000" sy="100000" flip="none" algn="tl"/>
          </a:blipFill>
          <a:ln w="9525" algn="ctr">
            <a:solidFill>
              <a:schemeClr val="tx1"/>
            </a:solidFill>
            <a:miter lim="800000"/>
            <a:headEnd/>
            <a:tailEnd/>
          </a:ln>
        </p:spPr>
        <p:txBody>
          <a:bodyPr wrap="none" anchor="ctr"/>
          <a:lstStyle/>
          <a:p>
            <a:pPr algn="ctr"/>
            <a:endParaRPr lang="ja-JP" altLang="en-US"/>
          </a:p>
        </p:txBody>
      </p:sp>
      <p:sp>
        <p:nvSpPr>
          <p:cNvPr id="21554" name="Freeform 166"/>
          <p:cNvSpPr>
            <a:spLocks/>
          </p:cNvSpPr>
          <p:nvPr/>
        </p:nvSpPr>
        <p:spPr bwMode="auto">
          <a:xfrm>
            <a:off x="1447800" y="3276600"/>
            <a:ext cx="533400" cy="508000"/>
          </a:xfrm>
          <a:custGeom>
            <a:avLst/>
            <a:gdLst>
              <a:gd name="T0" fmla="*/ 0 w 432"/>
              <a:gd name="T1" fmla="*/ 0 h 528"/>
              <a:gd name="T2" fmla="*/ 0 w 432"/>
              <a:gd name="T3" fmla="*/ 508000 h 528"/>
              <a:gd name="T4" fmla="*/ 533400 w 432"/>
              <a:gd name="T5" fmla="*/ 508000 h 528"/>
              <a:gd name="T6" fmla="*/ 533400 w 432"/>
              <a:gd name="T7" fmla="*/ 0 h 528"/>
              <a:gd name="T8" fmla="*/ 0 60000 65536"/>
              <a:gd name="T9" fmla="*/ 0 60000 65536"/>
              <a:gd name="T10" fmla="*/ 0 60000 65536"/>
              <a:gd name="T11" fmla="*/ 0 60000 65536"/>
              <a:gd name="T12" fmla="*/ 0 w 432"/>
              <a:gd name="T13" fmla="*/ 0 h 528"/>
              <a:gd name="T14" fmla="*/ 432 w 432"/>
              <a:gd name="T15" fmla="*/ 528 h 528"/>
            </a:gdLst>
            <a:ahLst/>
            <a:cxnLst>
              <a:cxn ang="T8">
                <a:pos x="T0" y="T1"/>
              </a:cxn>
              <a:cxn ang="T9">
                <a:pos x="T2" y="T3"/>
              </a:cxn>
              <a:cxn ang="T10">
                <a:pos x="T4" y="T5"/>
              </a:cxn>
              <a:cxn ang="T11">
                <a:pos x="T6" y="T7"/>
              </a:cxn>
            </a:cxnLst>
            <a:rect l="T12" t="T13" r="T14" b="T15"/>
            <a:pathLst>
              <a:path w="432" h="528">
                <a:moveTo>
                  <a:pt x="0" y="0"/>
                </a:moveTo>
                <a:lnTo>
                  <a:pt x="0" y="528"/>
                </a:lnTo>
                <a:lnTo>
                  <a:pt x="432" y="528"/>
                </a:lnTo>
                <a:lnTo>
                  <a:pt x="432" y="0"/>
                </a:lnTo>
              </a:path>
            </a:pathLst>
          </a:custGeom>
          <a:noFill/>
          <a:ln w="38100" cap="flat" cmpd="sng">
            <a:solidFill>
              <a:schemeClr val="tx1"/>
            </a:solidFill>
            <a:prstDash val="solid"/>
            <a:round/>
            <a:headEnd/>
            <a:tailEnd/>
          </a:ln>
        </p:spPr>
        <p:txBody>
          <a:bodyPr wrap="none" anchor="ctr"/>
          <a:lstStyle/>
          <a:p>
            <a:endParaRPr lang="ja-JP" altLang="en-US"/>
          </a:p>
        </p:txBody>
      </p:sp>
      <p:sp>
        <p:nvSpPr>
          <p:cNvPr id="21555" name="Line 167"/>
          <p:cNvSpPr>
            <a:spLocks noChangeShapeType="1"/>
          </p:cNvSpPr>
          <p:nvPr/>
        </p:nvSpPr>
        <p:spPr bwMode="auto">
          <a:xfrm>
            <a:off x="1447800" y="3429000"/>
            <a:ext cx="533400" cy="0"/>
          </a:xfrm>
          <a:prstGeom prst="line">
            <a:avLst/>
          </a:prstGeom>
          <a:noFill/>
          <a:ln w="19050">
            <a:solidFill>
              <a:schemeClr val="tx1"/>
            </a:solidFill>
            <a:round/>
            <a:headEnd/>
            <a:tailEnd/>
          </a:ln>
        </p:spPr>
        <p:txBody>
          <a:bodyPr wrap="none" anchor="ctr"/>
          <a:lstStyle/>
          <a:p>
            <a:endParaRPr lang="ja-JP" altLang="en-US"/>
          </a:p>
        </p:txBody>
      </p:sp>
      <p:sp>
        <p:nvSpPr>
          <p:cNvPr id="21556" name="Freeform 85"/>
          <p:cNvSpPr>
            <a:spLocks/>
          </p:cNvSpPr>
          <p:nvPr/>
        </p:nvSpPr>
        <p:spPr bwMode="auto">
          <a:xfrm>
            <a:off x="1524000" y="3495675"/>
            <a:ext cx="152400" cy="228600"/>
          </a:xfrm>
          <a:custGeom>
            <a:avLst/>
            <a:gdLst>
              <a:gd name="T0" fmla="*/ 2147483647 w 26"/>
              <a:gd name="T1" fmla="*/ 2147483647 h 56"/>
              <a:gd name="T2" fmla="*/ 2147483647 w 26"/>
              <a:gd name="T3" fmla="*/ 2147483647 h 56"/>
              <a:gd name="T4" fmla="*/ 2147483647 w 26"/>
              <a:gd name="T5" fmla="*/ 2147483647 h 56"/>
              <a:gd name="T6" fmla="*/ 2147483647 w 26"/>
              <a:gd name="T7" fmla="*/ 2147483647 h 56"/>
              <a:gd name="T8" fmla="*/ 2147483647 w 26"/>
              <a:gd name="T9" fmla="*/ 2147483647 h 56"/>
              <a:gd name="T10" fmla="*/ 2147483647 w 26"/>
              <a:gd name="T11" fmla="*/ 2147483647 h 56"/>
              <a:gd name="T12" fmla="*/ 2147483647 w 26"/>
              <a:gd name="T13" fmla="*/ 2147483647 h 56"/>
              <a:gd name="T14" fmla="*/ 2147483647 w 26"/>
              <a:gd name="T15" fmla="*/ 2147483647 h 56"/>
              <a:gd name="T16" fmla="*/ 2147483647 w 26"/>
              <a:gd name="T17" fmla="*/ 2147483647 h 56"/>
              <a:gd name="T18" fmla="*/ 2147483647 w 26"/>
              <a:gd name="T19" fmla="*/ 2147483647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56"/>
              <a:gd name="T32" fmla="*/ 26 w 26"/>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56">
                <a:moveTo>
                  <a:pt x="15" y="4"/>
                </a:moveTo>
                <a:cubicBezTo>
                  <a:pt x="4" y="0"/>
                  <a:pt x="2" y="4"/>
                  <a:pt x="1" y="13"/>
                </a:cubicBezTo>
                <a:cubicBezTo>
                  <a:pt x="2" y="20"/>
                  <a:pt x="5" y="22"/>
                  <a:pt x="11" y="24"/>
                </a:cubicBezTo>
                <a:cubicBezTo>
                  <a:pt x="18" y="23"/>
                  <a:pt x="17" y="21"/>
                  <a:pt x="12" y="18"/>
                </a:cubicBezTo>
                <a:cubicBezTo>
                  <a:pt x="9" y="19"/>
                  <a:pt x="3" y="23"/>
                  <a:pt x="3" y="23"/>
                </a:cubicBezTo>
                <a:cubicBezTo>
                  <a:pt x="0" y="31"/>
                  <a:pt x="1" y="32"/>
                  <a:pt x="6" y="40"/>
                </a:cubicBezTo>
                <a:cubicBezTo>
                  <a:pt x="8" y="44"/>
                  <a:pt x="18" y="44"/>
                  <a:pt x="18" y="44"/>
                </a:cubicBezTo>
                <a:cubicBezTo>
                  <a:pt x="26" y="41"/>
                  <a:pt x="16" y="38"/>
                  <a:pt x="13" y="37"/>
                </a:cubicBezTo>
                <a:cubicBezTo>
                  <a:pt x="8" y="39"/>
                  <a:pt x="5" y="39"/>
                  <a:pt x="1" y="42"/>
                </a:cubicBezTo>
                <a:cubicBezTo>
                  <a:pt x="3" y="52"/>
                  <a:pt x="5" y="50"/>
                  <a:pt x="11" y="56"/>
                </a:cubicBezTo>
              </a:path>
            </a:pathLst>
          </a:custGeom>
          <a:noFill/>
          <a:ln w="22225" cap="flat" cmpd="sng">
            <a:solidFill>
              <a:srgbClr val="000000"/>
            </a:solidFill>
            <a:prstDash val="solid"/>
            <a:round/>
            <a:headEnd type="none" w="med" len="med"/>
            <a:tailEnd type="none" w="med" len="med"/>
          </a:ln>
        </p:spPr>
        <p:txBody>
          <a:bodyPr/>
          <a:lstStyle/>
          <a:p>
            <a:endParaRPr lang="ja-JP" altLang="en-US"/>
          </a:p>
        </p:txBody>
      </p:sp>
      <p:sp>
        <p:nvSpPr>
          <p:cNvPr id="21557" name="Freeform 170"/>
          <p:cNvSpPr>
            <a:spLocks/>
          </p:cNvSpPr>
          <p:nvPr/>
        </p:nvSpPr>
        <p:spPr bwMode="auto">
          <a:xfrm>
            <a:off x="1295400" y="3105150"/>
            <a:ext cx="304800" cy="390525"/>
          </a:xfrm>
          <a:custGeom>
            <a:avLst/>
            <a:gdLst>
              <a:gd name="T0" fmla="*/ 304800 w 192"/>
              <a:gd name="T1" fmla="*/ 390525 h 288"/>
              <a:gd name="T2" fmla="*/ 304800 w 192"/>
              <a:gd name="T3" fmla="*/ 0 h 288"/>
              <a:gd name="T4" fmla="*/ 0 w 192"/>
              <a:gd name="T5" fmla="*/ 0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192" y="288"/>
                </a:moveTo>
                <a:lnTo>
                  <a:pt x="192" y="0"/>
                </a:lnTo>
                <a:lnTo>
                  <a:pt x="0" y="0"/>
                </a:lnTo>
              </a:path>
            </a:pathLst>
          </a:custGeom>
          <a:noFill/>
          <a:ln w="19050" cap="flat" cmpd="sng">
            <a:solidFill>
              <a:schemeClr val="tx1"/>
            </a:solidFill>
            <a:prstDash val="solid"/>
            <a:round/>
            <a:headEnd/>
            <a:tailEnd/>
          </a:ln>
        </p:spPr>
        <p:txBody>
          <a:bodyPr wrap="none" anchor="ctr"/>
          <a:lstStyle/>
          <a:p>
            <a:endParaRPr lang="ja-JP" altLang="en-US"/>
          </a:p>
        </p:txBody>
      </p:sp>
      <p:sp>
        <p:nvSpPr>
          <p:cNvPr id="21558" name="Freeform 171"/>
          <p:cNvSpPr>
            <a:spLocks/>
          </p:cNvSpPr>
          <p:nvPr/>
        </p:nvSpPr>
        <p:spPr bwMode="auto">
          <a:xfrm>
            <a:off x="2362200" y="3036888"/>
            <a:ext cx="1014413" cy="544512"/>
          </a:xfrm>
          <a:custGeom>
            <a:avLst/>
            <a:gdLst>
              <a:gd name="T0" fmla="*/ 0 w 672"/>
              <a:gd name="T1" fmla="*/ 544512 h 336"/>
              <a:gd name="T2" fmla="*/ 0 w 672"/>
              <a:gd name="T3" fmla="*/ 0 h 336"/>
              <a:gd name="T4" fmla="*/ 1014413 w 672"/>
              <a:gd name="T5" fmla="*/ 0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0" y="336"/>
                </a:moveTo>
                <a:lnTo>
                  <a:pt x="0" y="0"/>
                </a:lnTo>
                <a:lnTo>
                  <a:pt x="672" y="0"/>
                </a:lnTo>
              </a:path>
            </a:pathLst>
          </a:custGeom>
          <a:noFill/>
          <a:ln w="28575" cap="flat" cmpd="sng">
            <a:solidFill>
              <a:schemeClr val="tx1"/>
            </a:solidFill>
            <a:prstDash val="solid"/>
            <a:round/>
            <a:headEnd type="none" w="med" len="med"/>
            <a:tailEnd type="arrow" w="med" len="med"/>
          </a:ln>
        </p:spPr>
        <p:txBody>
          <a:bodyPr wrap="none" anchor="ctr"/>
          <a:lstStyle/>
          <a:p>
            <a:endParaRPr lang="ja-JP" altLang="en-US"/>
          </a:p>
        </p:txBody>
      </p:sp>
      <p:sp>
        <p:nvSpPr>
          <p:cNvPr id="21559" name="Freeform 172"/>
          <p:cNvSpPr>
            <a:spLocks/>
          </p:cNvSpPr>
          <p:nvPr/>
        </p:nvSpPr>
        <p:spPr bwMode="auto">
          <a:xfrm>
            <a:off x="2895600" y="3132138"/>
            <a:ext cx="481013" cy="449262"/>
          </a:xfrm>
          <a:custGeom>
            <a:avLst/>
            <a:gdLst>
              <a:gd name="T0" fmla="*/ 0 w 336"/>
              <a:gd name="T1" fmla="*/ 449262 h 336"/>
              <a:gd name="T2" fmla="*/ 0 w 336"/>
              <a:gd name="T3" fmla="*/ 0 h 336"/>
              <a:gd name="T4" fmla="*/ 481013 w 336"/>
              <a:gd name="T5" fmla="*/ 0 h 336"/>
              <a:gd name="T6" fmla="*/ 0 60000 65536"/>
              <a:gd name="T7" fmla="*/ 0 60000 65536"/>
              <a:gd name="T8" fmla="*/ 0 60000 65536"/>
              <a:gd name="T9" fmla="*/ 0 w 336"/>
              <a:gd name="T10" fmla="*/ 0 h 336"/>
              <a:gd name="T11" fmla="*/ 336 w 336"/>
              <a:gd name="T12" fmla="*/ 336 h 336"/>
            </a:gdLst>
            <a:ahLst/>
            <a:cxnLst>
              <a:cxn ang="T6">
                <a:pos x="T0" y="T1"/>
              </a:cxn>
              <a:cxn ang="T7">
                <a:pos x="T2" y="T3"/>
              </a:cxn>
              <a:cxn ang="T8">
                <a:pos x="T4" y="T5"/>
              </a:cxn>
            </a:cxnLst>
            <a:rect l="T9" t="T10" r="T11" b="T12"/>
            <a:pathLst>
              <a:path w="336" h="336">
                <a:moveTo>
                  <a:pt x="0" y="336"/>
                </a:moveTo>
                <a:lnTo>
                  <a:pt x="0" y="0"/>
                </a:lnTo>
                <a:lnTo>
                  <a:pt x="336" y="0"/>
                </a:lnTo>
              </a:path>
            </a:pathLst>
          </a:custGeom>
          <a:noFill/>
          <a:ln w="28575" cap="flat" cmpd="sng">
            <a:solidFill>
              <a:schemeClr val="tx1"/>
            </a:solidFill>
            <a:prstDash val="solid"/>
            <a:round/>
            <a:headEnd type="none" w="med" len="med"/>
            <a:tailEnd type="arrow" w="med" len="med"/>
          </a:ln>
        </p:spPr>
        <p:txBody>
          <a:bodyPr wrap="none" anchor="ctr"/>
          <a:lstStyle/>
          <a:p>
            <a:endParaRPr lang="ja-JP" altLang="en-US"/>
          </a:p>
        </p:txBody>
      </p:sp>
      <p:sp>
        <p:nvSpPr>
          <p:cNvPr id="21560" name="Line 173"/>
          <p:cNvSpPr>
            <a:spLocks noChangeShapeType="1"/>
          </p:cNvSpPr>
          <p:nvPr/>
        </p:nvSpPr>
        <p:spPr bwMode="auto">
          <a:xfrm>
            <a:off x="1685925" y="3514725"/>
            <a:ext cx="228600" cy="0"/>
          </a:xfrm>
          <a:prstGeom prst="line">
            <a:avLst/>
          </a:prstGeom>
          <a:noFill/>
          <a:ln w="19050">
            <a:solidFill>
              <a:schemeClr val="tx1"/>
            </a:solidFill>
            <a:round/>
            <a:headEnd/>
            <a:tailEnd/>
          </a:ln>
        </p:spPr>
        <p:txBody>
          <a:bodyPr wrap="none" anchor="ctr"/>
          <a:lstStyle/>
          <a:p>
            <a:endParaRPr lang="ja-JP" altLang="en-US"/>
          </a:p>
        </p:txBody>
      </p:sp>
      <p:sp>
        <p:nvSpPr>
          <p:cNvPr id="21561" name="Line 174"/>
          <p:cNvSpPr>
            <a:spLocks noChangeShapeType="1"/>
          </p:cNvSpPr>
          <p:nvPr/>
        </p:nvSpPr>
        <p:spPr bwMode="auto">
          <a:xfrm>
            <a:off x="1714500" y="3590925"/>
            <a:ext cx="152400" cy="0"/>
          </a:xfrm>
          <a:prstGeom prst="line">
            <a:avLst/>
          </a:prstGeom>
          <a:noFill/>
          <a:ln w="19050">
            <a:solidFill>
              <a:schemeClr val="tx1"/>
            </a:solidFill>
            <a:round/>
            <a:headEnd/>
            <a:tailEnd/>
          </a:ln>
        </p:spPr>
        <p:txBody>
          <a:bodyPr wrap="none" anchor="ctr"/>
          <a:lstStyle/>
          <a:p>
            <a:endParaRPr lang="ja-JP" altLang="en-US"/>
          </a:p>
        </p:txBody>
      </p:sp>
      <p:grpSp>
        <p:nvGrpSpPr>
          <p:cNvPr id="21562" name="Group 176"/>
          <p:cNvGrpSpPr>
            <a:grpSpLocks noChangeAspect="1"/>
          </p:cNvGrpSpPr>
          <p:nvPr/>
        </p:nvGrpSpPr>
        <p:grpSpPr bwMode="auto">
          <a:xfrm>
            <a:off x="2159000" y="3549650"/>
            <a:ext cx="228600" cy="266700"/>
            <a:chOff x="1589" y="2276"/>
            <a:chExt cx="240" cy="280"/>
          </a:xfrm>
        </p:grpSpPr>
        <p:sp>
          <p:nvSpPr>
            <p:cNvPr id="21569" name="AutoShape 177"/>
            <p:cNvSpPr>
              <a:spLocks noChangeAspect="1" noChangeArrowheads="1"/>
            </p:cNvSpPr>
            <p:nvPr/>
          </p:nvSpPr>
          <p:spPr bwMode="auto">
            <a:xfrm>
              <a:off x="1605" y="2428"/>
              <a:ext cx="216" cy="128"/>
            </a:xfrm>
            <a:prstGeom prst="flowChartExtract">
              <a:avLst/>
            </a:prstGeom>
            <a:gradFill rotWithShape="1">
              <a:gsLst>
                <a:gs pos="0">
                  <a:srgbClr val="0000CC"/>
                </a:gs>
                <a:gs pos="50000">
                  <a:srgbClr val="3399FF"/>
                </a:gs>
                <a:gs pos="100000">
                  <a:srgbClr val="0000CC"/>
                </a:gs>
              </a:gsLst>
              <a:lin ang="0" scaled="1"/>
            </a:gradFill>
            <a:ln w="9525" algn="ctr">
              <a:solidFill>
                <a:schemeClr val="tx1"/>
              </a:solidFill>
              <a:miter lim="800000"/>
              <a:headEnd/>
              <a:tailEnd/>
            </a:ln>
          </p:spPr>
          <p:txBody>
            <a:bodyPr wrap="none" anchor="ctr"/>
            <a:lstStyle/>
            <a:p>
              <a:pPr algn="ctr"/>
              <a:endParaRPr lang="ja-JP" altLang="en-US"/>
            </a:p>
          </p:txBody>
        </p:sp>
        <p:sp>
          <p:nvSpPr>
            <p:cNvPr id="21570" name="AutoShape 178"/>
            <p:cNvSpPr>
              <a:spLocks noChangeAspect="1" noChangeArrowheads="1"/>
            </p:cNvSpPr>
            <p:nvPr/>
          </p:nvSpPr>
          <p:spPr bwMode="auto">
            <a:xfrm flipV="1">
              <a:off x="1589" y="2276"/>
              <a:ext cx="240" cy="240"/>
            </a:xfrm>
            <a:prstGeom prst="flowChartMagneticTape">
              <a:avLst/>
            </a:prstGeom>
            <a:gradFill rotWithShape="1">
              <a:gsLst>
                <a:gs pos="0">
                  <a:srgbClr val="0000CC"/>
                </a:gs>
                <a:gs pos="50000">
                  <a:srgbClr val="3399FF"/>
                </a:gs>
                <a:gs pos="100000">
                  <a:srgbClr val="0000CC"/>
                </a:gs>
              </a:gsLst>
              <a:lin ang="0" scaled="1"/>
            </a:gradFill>
            <a:ln w="9525" algn="ctr">
              <a:solidFill>
                <a:schemeClr val="tx1"/>
              </a:solidFill>
              <a:miter lim="800000"/>
              <a:headEnd/>
              <a:tailEnd/>
            </a:ln>
          </p:spPr>
          <p:txBody>
            <a:bodyPr wrap="none" anchor="ctr"/>
            <a:lstStyle/>
            <a:p>
              <a:pPr algn="ctr"/>
              <a:endParaRPr lang="ja-JP" altLang="en-US"/>
            </a:p>
          </p:txBody>
        </p:sp>
      </p:grpSp>
      <p:sp>
        <p:nvSpPr>
          <p:cNvPr id="21563" name="Line 168"/>
          <p:cNvSpPr>
            <a:spLocks noChangeShapeType="1"/>
          </p:cNvSpPr>
          <p:nvPr/>
        </p:nvSpPr>
        <p:spPr bwMode="auto">
          <a:xfrm>
            <a:off x="1981200" y="3657600"/>
            <a:ext cx="304800" cy="0"/>
          </a:xfrm>
          <a:prstGeom prst="line">
            <a:avLst/>
          </a:prstGeom>
          <a:noFill/>
          <a:ln w="19050">
            <a:solidFill>
              <a:schemeClr val="tx1"/>
            </a:solidFill>
            <a:round/>
            <a:headEnd/>
            <a:tailEnd type="arrow" w="med" len="med"/>
          </a:ln>
        </p:spPr>
        <p:txBody>
          <a:bodyPr wrap="none" anchor="ctr"/>
          <a:lstStyle/>
          <a:p>
            <a:endParaRPr lang="ja-JP" altLang="en-US"/>
          </a:p>
        </p:txBody>
      </p:sp>
      <p:sp>
        <p:nvSpPr>
          <p:cNvPr id="21564" name="Text Box 25"/>
          <p:cNvSpPr txBox="1">
            <a:spLocks noChangeArrowheads="1"/>
          </p:cNvSpPr>
          <p:nvPr/>
        </p:nvSpPr>
        <p:spPr bwMode="auto">
          <a:xfrm>
            <a:off x="1981200" y="3962400"/>
            <a:ext cx="684213" cy="217488"/>
          </a:xfrm>
          <a:prstGeom prst="rect">
            <a:avLst/>
          </a:prstGeom>
          <a:noFill/>
          <a:ln w="9525">
            <a:noFill/>
            <a:miter lim="800000"/>
            <a:headEnd/>
            <a:tailEnd/>
          </a:ln>
        </p:spPr>
        <p:txBody>
          <a:bodyPr/>
          <a:lstStyle/>
          <a:p>
            <a:pPr algn="ctr"/>
            <a:r>
              <a:rPr lang="en-US" altLang="ja-JP" sz="1000">
                <a:latin typeface="Calibri" pitchFamily="34" charset="0"/>
              </a:rPr>
              <a:t>Pump</a:t>
            </a:r>
          </a:p>
        </p:txBody>
      </p:sp>
      <p:sp>
        <p:nvSpPr>
          <p:cNvPr id="21565" name="Text Box 71"/>
          <p:cNvSpPr txBox="1">
            <a:spLocks noChangeArrowheads="1"/>
          </p:cNvSpPr>
          <p:nvPr/>
        </p:nvSpPr>
        <p:spPr bwMode="auto">
          <a:xfrm>
            <a:off x="2514600" y="3886200"/>
            <a:ext cx="985838" cy="307975"/>
          </a:xfrm>
          <a:prstGeom prst="rect">
            <a:avLst/>
          </a:prstGeom>
          <a:noFill/>
          <a:ln w="9525">
            <a:noFill/>
            <a:miter lim="800000"/>
            <a:headEnd/>
            <a:tailEnd/>
          </a:ln>
        </p:spPr>
        <p:txBody>
          <a:bodyPr/>
          <a:lstStyle/>
          <a:p>
            <a:pPr algn="ctr"/>
            <a:r>
              <a:rPr lang="en-US" altLang="ja-JP" sz="1000">
                <a:latin typeface="Calibri" pitchFamily="34" charset="0"/>
              </a:rPr>
              <a:t>Atomizing Air Compressor</a:t>
            </a:r>
          </a:p>
        </p:txBody>
      </p:sp>
      <p:sp>
        <p:nvSpPr>
          <p:cNvPr id="21566" name="Text Box 101"/>
          <p:cNvSpPr txBox="1">
            <a:spLocks noChangeArrowheads="1"/>
          </p:cNvSpPr>
          <p:nvPr/>
        </p:nvSpPr>
        <p:spPr bwMode="auto">
          <a:xfrm>
            <a:off x="1219200" y="3962400"/>
            <a:ext cx="930275" cy="228600"/>
          </a:xfrm>
          <a:prstGeom prst="rect">
            <a:avLst/>
          </a:prstGeom>
          <a:noFill/>
          <a:ln w="9525">
            <a:noFill/>
            <a:miter lim="800000"/>
            <a:headEnd/>
            <a:tailEnd/>
          </a:ln>
        </p:spPr>
        <p:txBody>
          <a:bodyPr/>
          <a:lstStyle/>
          <a:p>
            <a:pPr algn="ctr"/>
            <a:r>
              <a:rPr lang="en-US" altLang="ja-JP" sz="1000">
                <a:latin typeface="Calibri" pitchFamily="34" charset="0"/>
              </a:rPr>
              <a:t>Solution Tank</a:t>
            </a:r>
          </a:p>
        </p:txBody>
      </p:sp>
      <p:sp>
        <p:nvSpPr>
          <p:cNvPr id="21567" name="Text Box 102"/>
          <p:cNvSpPr txBox="1">
            <a:spLocks noChangeArrowheads="1"/>
          </p:cNvSpPr>
          <p:nvPr/>
        </p:nvSpPr>
        <p:spPr bwMode="auto">
          <a:xfrm>
            <a:off x="1447800" y="2895600"/>
            <a:ext cx="625475" cy="231775"/>
          </a:xfrm>
          <a:prstGeom prst="rect">
            <a:avLst/>
          </a:prstGeom>
          <a:noFill/>
          <a:ln w="9525">
            <a:noFill/>
            <a:miter lim="800000"/>
            <a:headEnd/>
            <a:tailEnd/>
          </a:ln>
        </p:spPr>
        <p:txBody>
          <a:bodyPr/>
          <a:lstStyle/>
          <a:p>
            <a:pPr algn="ctr"/>
            <a:r>
              <a:rPr lang="en-US" altLang="ja-JP" sz="1000">
                <a:latin typeface="Calibri" pitchFamily="34" charset="0"/>
              </a:rPr>
              <a:t>Solution</a:t>
            </a:r>
          </a:p>
        </p:txBody>
      </p:sp>
      <p:sp>
        <p:nvSpPr>
          <p:cNvPr id="21568" name="Line 123"/>
          <p:cNvSpPr>
            <a:spLocks noChangeShapeType="1"/>
          </p:cNvSpPr>
          <p:nvPr/>
        </p:nvSpPr>
        <p:spPr bwMode="auto">
          <a:xfrm flipV="1">
            <a:off x="3886200" y="2362200"/>
            <a:ext cx="2819400" cy="914400"/>
          </a:xfrm>
          <a:prstGeom prst="line">
            <a:avLst/>
          </a:prstGeom>
          <a:noFill/>
          <a:ln w="19050">
            <a:solidFill>
              <a:srgbClr val="0000FF"/>
            </a:solidFill>
            <a:round/>
            <a:headEnd/>
            <a:tailEnd type="triangle" w="med" len="med"/>
          </a:ln>
        </p:spPr>
        <p:txBody>
          <a:bodyPr wrap="none" anchor="ctr"/>
          <a:lstStyle/>
          <a:p>
            <a:endParaRPr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1"/>
          </p:nvPr>
        </p:nvSpPr>
        <p:spPr/>
        <p:txBody>
          <a:bodyPr/>
          <a:lstStyle/>
          <a:p>
            <a:pPr>
              <a:defRPr/>
            </a:pPr>
            <a:fld id="{97B38C3E-4F41-4B21-9D00-953B442D134D}" type="slidenum">
              <a:rPr lang="en-US"/>
              <a:pPr>
                <a:defRPr/>
              </a:pPr>
              <a:t>8</a:t>
            </a:fld>
            <a:endParaRPr lang="en-US" dirty="0"/>
          </a:p>
        </p:txBody>
      </p:sp>
      <p:pic>
        <p:nvPicPr>
          <p:cNvPr id="23554" name="Picture 89" descr="×1000　WSD-1"/>
          <p:cNvPicPr>
            <a:picLocks noChangeAspect="1" noChangeArrowheads="1"/>
          </p:cNvPicPr>
          <p:nvPr/>
        </p:nvPicPr>
        <p:blipFill>
          <a:blip r:embed="rId3" cstate="print"/>
          <a:srcRect/>
          <a:stretch>
            <a:fillRect/>
          </a:stretch>
        </p:blipFill>
        <p:spPr bwMode="auto">
          <a:xfrm>
            <a:off x="4892675" y="3614738"/>
            <a:ext cx="2117725" cy="1587500"/>
          </a:xfrm>
          <a:prstGeom prst="rect">
            <a:avLst/>
          </a:prstGeom>
          <a:noFill/>
          <a:ln w="9525">
            <a:noFill/>
            <a:miter lim="800000"/>
            <a:headEnd/>
            <a:tailEnd/>
          </a:ln>
        </p:spPr>
      </p:pic>
      <p:pic>
        <p:nvPicPr>
          <p:cNvPr id="23555" name="Picture 90"/>
          <p:cNvPicPr>
            <a:picLocks noChangeAspect="1" noChangeArrowheads="1"/>
          </p:cNvPicPr>
          <p:nvPr/>
        </p:nvPicPr>
        <p:blipFill>
          <a:blip r:embed="rId4" cstate="print">
            <a:lum bright="20000"/>
          </a:blip>
          <a:srcRect l="-244" t="20241" r="29790" b="19090"/>
          <a:stretch>
            <a:fillRect/>
          </a:stretch>
        </p:blipFill>
        <p:spPr bwMode="auto">
          <a:xfrm>
            <a:off x="749300" y="4038600"/>
            <a:ext cx="2159000" cy="1128713"/>
          </a:xfrm>
          <a:prstGeom prst="rect">
            <a:avLst/>
          </a:prstGeom>
          <a:noFill/>
          <a:ln w="9525">
            <a:noFill/>
            <a:miter lim="800000"/>
            <a:headEnd/>
            <a:tailEnd/>
          </a:ln>
        </p:spPr>
      </p:pic>
      <p:pic>
        <p:nvPicPr>
          <p:cNvPr id="23556" name="Picture 91"/>
          <p:cNvPicPr>
            <a:picLocks noChangeAspect="1" noChangeArrowheads="1"/>
          </p:cNvPicPr>
          <p:nvPr/>
        </p:nvPicPr>
        <p:blipFill>
          <a:blip r:embed="rId5" cstate="print"/>
          <a:srcRect l="25339" t="23665" r="24353" b="18982"/>
          <a:stretch>
            <a:fillRect/>
          </a:stretch>
        </p:blipFill>
        <p:spPr bwMode="auto">
          <a:xfrm>
            <a:off x="3119438" y="4048125"/>
            <a:ext cx="1295400" cy="1108075"/>
          </a:xfrm>
          <a:prstGeom prst="rect">
            <a:avLst/>
          </a:prstGeom>
          <a:noFill/>
          <a:ln w="9525">
            <a:noFill/>
            <a:miter lim="800000"/>
            <a:headEnd/>
            <a:tailEnd/>
          </a:ln>
        </p:spPr>
      </p:pic>
      <p:sp>
        <p:nvSpPr>
          <p:cNvPr id="282716" name="Text Box 92"/>
          <p:cNvSpPr txBox="1">
            <a:spLocks noChangeArrowheads="1"/>
          </p:cNvSpPr>
          <p:nvPr/>
        </p:nvSpPr>
        <p:spPr bwMode="auto">
          <a:xfrm>
            <a:off x="496888" y="3614738"/>
            <a:ext cx="2643187" cy="366712"/>
          </a:xfrm>
          <a:prstGeom prst="rect">
            <a:avLst/>
          </a:prstGeom>
          <a:noFill/>
          <a:ln w="19050" algn="ctr">
            <a:noFill/>
            <a:miter lim="800000"/>
            <a:headEnd/>
            <a:tailEnd/>
          </a:ln>
          <a:effectLst/>
        </p:spPr>
        <p:txBody>
          <a:bodyPr>
            <a:spAutoFit/>
          </a:bodyPr>
          <a:lstStyle/>
          <a:p>
            <a:pPr algn="ctr">
              <a:spcBef>
                <a:spcPct val="50000"/>
              </a:spcBef>
              <a:defRPr/>
            </a:pPr>
            <a:r>
              <a:rPr lang="en-US" altLang="ja-JP" b="1" u="sng">
                <a:effectLst>
                  <a:outerShdw blurRad="38100" dist="38100" dir="2700000" algn="tl">
                    <a:srgbClr val="C0C0C0"/>
                  </a:outerShdw>
                </a:effectLst>
                <a:latin typeface="Calibri" pitchFamily="34" charset="0"/>
              </a:rPr>
              <a:t>Dried Salt Sample</a:t>
            </a:r>
          </a:p>
        </p:txBody>
      </p:sp>
      <p:sp>
        <p:nvSpPr>
          <p:cNvPr id="282717" name="Text Box 93"/>
          <p:cNvSpPr txBox="1">
            <a:spLocks noChangeArrowheads="1"/>
          </p:cNvSpPr>
          <p:nvPr/>
        </p:nvSpPr>
        <p:spPr bwMode="auto">
          <a:xfrm>
            <a:off x="769938" y="5184775"/>
            <a:ext cx="3810000" cy="304800"/>
          </a:xfrm>
          <a:prstGeom prst="rect">
            <a:avLst/>
          </a:prstGeom>
          <a:noFill/>
          <a:ln w="19050" algn="ctr">
            <a:noFill/>
            <a:miter lim="800000"/>
            <a:headEnd/>
            <a:tailEnd/>
          </a:ln>
          <a:effectLst/>
        </p:spPr>
        <p:txBody>
          <a:bodyPr>
            <a:spAutoFit/>
          </a:bodyPr>
          <a:lstStyle/>
          <a:p>
            <a:pPr algn="ctr">
              <a:spcBef>
                <a:spcPct val="50000"/>
              </a:spcBef>
              <a:defRPr/>
            </a:pPr>
            <a:r>
              <a:rPr lang="en-US" altLang="ja-JP" sz="1400" u="sng">
                <a:effectLst>
                  <a:outerShdw blurRad="38100" dist="38100" dir="2700000" algn="tl">
                    <a:srgbClr val="C0C0C0"/>
                  </a:outerShdw>
                </a:effectLst>
                <a:latin typeface="Calibri" pitchFamily="34" charset="0"/>
              </a:rPr>
              <a:t>Photo of Dried Salt Sample</a:t>
            </a:r>
          </a:p>
        </p:txBody>
      </p:sp>
      <p:sp>
        <p:nvSpPr>
          <p:cNvPr id="282718" name="Text Box 94"/>
          <p:cNvSpPr txBox="1">
            <a:spLocks noChangeArrowheads="1"/>
          </p:cNvSpPr>
          <p:nvPr/>
        </p:nvSpPr>
        <p:spPr bwMode="auto">
          <a:xfrm>
            <a:off x="5257800" y="5248275"/>
            <a:ext cx="3290888" cy="304800"/>
          </a:xfrm>
          <a:prstGeom prst="rect">
            <a:avLst/>
          </a:prstGeom>
          <a:noFill/>
          <a:ln w="19050" algn="ctr">
            <a:noFill/>
            <a:miter lim="800000"/>
            <a:headEnd/>
            <a:tailEnd/>
          </a:ln>
          <a:effectLst/>
        </p:spPr>
        <p:txBody>
          <a:bodyPr>
            <a:spAutoFit/>
          </a:bodyPr>
          <a:lstStyle/>
          <a:p>
            <a:pPr algn="ctr">
              <a:spcBef>
                <a:spcPct val="50000"/>
              </a:spcBef>
              <a:defRPr/>
            </a:pPr>
            <a:r>
              <a:rPr lang="en-US" altLang="ja-JP" sz="1400" u="sng">
                <a:effectLst>
                  <a:outerShdw blurRad="38100" dist="38100" dir="2700000" algn="tl">
                    <a:srgbClr val="C0C0C0"/>
                  </a:outerShdw>
                </a:effectLst>
                <a:latin typeface="Calibri" pitchFamily="34" charset="0"/>
              </a:rPr>
              <a:t>SEM Photo of Dried Salt Sample</a:t>
            </a:r>
          </a:p>
        </p:txBody>
      </p:sp>
      <p:sp>
        <p:nvSpPr>
          <p:cNvPr id="2" name="Text Box 92"/>
          <p:cNvSpPr txBox="1">
            <a:spLocks noChangeArrowheads="1"/>
          </p:cNvSpPr>
          <p:nvPr/>
        </p:nvSpPr>
        <p:spPr bwMode="auto">
          <a:xfrm>
            <a:off x="795338" y="838200"/>
            <a:ext cx="2643187" cy="366713"/>
          </a:xfrm>
          <a:prstGeom prst="rect">
            <a:avLst/>
          </a:prstGeom>
          <a:noFill/>
          <a:ln w="19050" algn="ctr">
            <a:noFill/>
            <a:miter lim="800000"/>
            <a:headEnd/>
            <a:tailEnd/>
          </a:ln>
          <a:effectLst/>
        </p:spPr>
        <p:txBody>
          <a:bodyPr>
            <a:spAutoFit/>
          </a:bodyPr>
          <a:lstStyle/>
          <a:p>
            <a:pPr algn="ctr">
              <a:spcBef>
                <a:spcPct val="50000"/>
              </a:spcBef>
              <a:defRPr/>
            </a:pPr>
            <a:r>
              <a:rPr lang="en-US" altLang="ja-JP" b="1" u="sng">
                <a:effectLst>
                  <a:outerShdw blurRad="38100" dist="38100" dir="2700000" algn="tl">
                    <a:srgbClr val="C0C0C0"/>
                  </a:outerShdw>
                </a:effectLst>
                <a:latin typeface="Calibri" pitchFamily="34" charset="0"/>
              </a:rPr>
              <a:t>Testing Conditions</a:t>
            </a:r>
          </a:p>
        </p:txBody>
      </p:sp>
      <p:graphicFrame>
        <p:nvGraphicFramePr>
          <p:cNvPr id="41020" name="Group 60"/>
          <p:cNvGraphicFramePr>
            <a:graphicFrameLocks noGrp="1"/>
          </p:cNvGraphicFramePr>
          <p:nvPr/>
        </p:nvGraphicFramePr>
        <p:xfrm>
          <a:off x="968375" y="1296988"/>
          <a:ext cx="4173538" cy="1524000"/>
        </p:xfrm>
        <a:graphic>
          <a:graphicData uri="http://schemas.openxmlformats.org/drawingml/2006/table">
            <a:tbl>
              <a:tblPr/>
              <a:tblGrid>
                <a:gridCol w="1589088"/>
                <a:gridCol w="1239837"/>
                <a:gridCol w="1344613"/>
              </a:tblGrid>
              <a:tr h="304800">
                <a:tc>
                  <a:txBody>
                    <a:bodyPr/>
                    <a:lstStyle/>
                    <a:p>
                      <a:pPr marL="0" marR="0" lvl="0" indent="0" algn="l" defTabSz="457200" rtl="0" eaLnBrk="1" fontAlgn="base" latinLnBrk="0" hangingPunct="1">
                        <a:lnSpc>
                          <a:spcPct val="100000"/>
                        </a:lnSpc>
                        <a:spcBef>
                          <a:spcPct val="20000"/>
                        </a:spcBef>
                        <a:spcAft>
                          <a:spcPct val="0"/>
                        </a:spcAft>
                        <a:buClrTx/>
                        <a:buSzTx/>
                        <a:buFont typeface="Wingdings" pitchFamily="2" charset="2"/>
                        <a:buNone/>
                        <a:tabLst/>
                      </a:pPr>
                      <a:r>
                        <a:rPr kumimoji="0" lang="en-US" altLang="ja-JP" sz="1200" b="0" i="0" u="none" strike="noStrike" cap="none" normalizeH="0" baseline="0" smtClean="0">
                          <a:ln>
                            <a:noFill/>
                          </a:ln>
                          <a:solidFill>
                            <a:schemeClr val="tx1"/>
                          </a:solidFill>
                          <a:effectLst/>
                          <a:latin typeface="Calibri" pitchFamily="34" charset="0"/>
                          <a:ea typeface="ＭＳ Ｐゴシック" charset="-128"/>
                          <a:cs typeface="Arial" charset="0"/>
                        </a:rPr>
                        <a:t>Case</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 typeface="Wingdings" pitchFamily="2" charset="2"/>
                        <a:buNone/>
                        <a:tabLst/>
                      </a:pPr>
                      <a:r>
                        <a:rPr kumimoji="0" lang="en-US" altLang="ja-JP" sz="1200" b="0" i="0" u="none" strike="noStrike" cap="none" normalizeH="0" baseline="0" smtClean="0">
                          <a:ln>
                            <a:noFill/>
                          </a:ln>
                          <a:solidFill>
                            <a:schemeClr val="tx1"/>
                          </a:solidFill>
                          <a:effectLst/>
                          <a:latin typeface="Calibri" pitchFamily="34" charset="0"/>
                          <a:ea typeface="ＭＳ Ｐゴシック" charset="-128"/>
                          <a:cs typeface="Arial" charset="0"/>
                        </a:rPr>
                        <a:t>Case 1</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 typeface="Wingdings" pitchFamily="2" charset="2"/>
                        <a:buNone/>
                        <a:tabLst/>
                      </a:pPr>
                      <a:r>
                        <a:rPr kumimoji="0" lang="en-US" altLang="ja-JP" sz="1200" b="0" i="0" u="none" strike="noStrike" cap="none" normalizeH="0" baseline="0" smtClean="0">
                          <a:ln>
                            <a:noFill/>
                          </a:ln>
                          <a:solidFill>
                            <a:schemeClr val="tx1"/>
                          </a:solidFill>
                          <a:effectLst/>
                          <a:latin typeface="Calibri" pitchFamily="34" charset="0"/>
                          <a:ea typeface="ＭＳ Ｐゴシック" charset="-128"/>
                          <a:cs typeface="Arial" charset="0"/>
                        </a:rPr>
                        <a:t>Case 2</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457200" rtl="0" eaLnBrk="1" fontAlgn="base" latinLnBrk="0" hangingPunct="1">
                        <a:lnSpc>
                          <a:spcPct val="100000"/>
                        </a:lnSpc>
                        <a:spcBef>
                          <a:spcPct val="20000"/>
                        </a:spcBef>
                        <a:spcAft>
                          <a:spcPct val="0"/>
                        </a:spcAft>
                        <a:buClrTx/>
                        <a:buSzTx/>
                        <a:buFont typeface="Wingdings" pitchFamily="2" charset="2"/>
                        <a:buNone/>
                        <a:tabLst/>
                      </a:pPr>
                      <a:r>
                        <a:rPr kumimoji="0" lang="en-US" altLang="ja-JP" sz="1200" b="0" i="0" u="none" strike="noStrike" cap="none" normalizeH="0" baseline="0" smtClean="0">
                          <a:ln>
                            <a:noFill/>
                          </a:ln>
                          <a:solidFill>
                            <a:schemeClr val="tx1"/>
                          </a:solidFill>
                          <a:effectLst/>
                          <a:latin typeface="Calibri" pitchFamily="34" charset="0"/>
                          <a:ea typeface="ＭＳ Ｐゴシック" charset="-128"/>
                          <a:cs typeface="Arial" charset="0"/>
                        </a:rPr>
                        <a:t>Liquid Type</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 typeface="Wingdings" pitchFamily="2" charset="2"/>
                        <a:buNone/>
                        <a:tabLst/>
                      </a:pPr>
                      <a:r>
                        <a:rPr kumimoji="0" lang="en-US" altLang="ja-JP" sz="1200" b="0" i="0" u="none" strike="noStrike" cap="none" normalizeH="0" baseline="0" smtClean="0">
                          <a:ln>
                            <a:noFill/>
                          </a:ln>
                          <a:solidFill>
                            <a:schemeClr val="tx1"/>
                          </a:solidFill>
                          <a:effectLst/>
                          <a:latin typeface="Calibri" pitchFamily="34" charset="0"/>
                          <a:ea typeface="ＭＳ Ｐゴシック" charset="-128"/>
                          <a:cs typeface="Arial" charset="0"/>
                        </a:rPr>
                        <a:t>Water</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 typeface="Wingdings" pitchFamily="2" charset="2"/>
                        <a:buNone/>
                        <a:tabLst/>
                      </a:pPr>
                      <a:r>
                        <a:rPr kumimoji="0" lang="en-US" altLang="ja-JP" sz="1200" b="0" i="0" u="none" strike="noStrike" cap="none" normalizeH="0" baseline="0" smtClean="0">
                          <a:ln>
                            <a:noFill/>
                          </a:ln>
                          <a:solidFill>
                            <a:srgbClr val="3333FF"/>
                          </a:solidFill>
                          <a:effectLst/>
                          <a:latin typeface="Calibri" pitchFamily="34" charset="0"/>
                          <a:ea typeface="ＭＳ Ｐゴシック" charset="-128"/>
                          <a:cs typeface="Arial" charset="0"/>
                        </a:rPr>
                        <a:t>Salt Solution</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457200" rtl="0" eaLnBrk="1" fontAlgn="base" latinLnBrk="0" hangingPunct="1">
                        <a:lnSpc>
                          <a:spcPct val="100000"/>
                        </a:lnSpc>
                        <a:spcBef>
                          <a:spcPct val="20000"/>
                        </a:spcBef>
                        <a:spcAft>
                          <a:spcPct val="0"/>
                        </a:spcAft>
                        <a:buClrTx/>
                        <a:buSzTx/>
                        <a:buFont typeface="Wingdings" pitchFamily="2" charset="2"/>
                        <a:buNone/>
                        <a:tabLst/>
                      </a:pPr>
                      <a:r>
                        <a:rPr kumimoji="0" lang="en-US" altLang="ja-JP" sz="1200" b="0" i="0" u="none" strike="noStrike" cap="none" normalizeH="0" baseline="0" smtClean="0">
                          <a:ln>
                            <a:noFill/>
                          </a:ln>
                          <a:solidFill>
                            <a:schemeClr val="tx1"/>
                          </a:solidFill>
                          <a:effectLst/>
                          <a:latin typeface="Calibri" pitchFamily="34" charset="0"/>
                          <a:ea typeface="ＭＳ Ｐゴシック" charset="-128"/>
                          <a:cs typeface="Arial" charset="0"/>
                        </a:rPr>
                        <a:t>Inlet Flow Rate</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 typeface="Wingdings" pitchFamily="2" charset="2"/>
                        <a:buNone/>
                        <a:tabLst/>
                      </a:pPr>
                      <a:r>
                        <a:rPr kumimoji="0" lang="en-US" altLang="ja-JP" sz="1200" b="0" i="0" u="none" strike="noStrike" cap="none" normalizeH="0" baseline="0" smtClean="0">
                          <a:ln>
                            <a:noFill/>
                          </a:ln>
                          <a:solidFill>
                            <a:schemeClr val="tx1"/>
                          </a:solidFill>
                          <a:effectLst/>
                          <a:latin typeface="Calibri" pitchFamily="34" charset="0"/>
                          <a:ea typeface="ＭＳ Ｐゴシック" charset="-128"/>
                          <a:cs typeface="Arial" charset="0"/>
                        </a:rPr>
                        <a:t>622 SCFM</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 typeface="Wingdings" pitchFamily="2" charset="2"/>
                        <a:buNone/>
                        <a:tabLst/>
                      </a:pPr>
                      <a:r>
                        <a:rPr kumimoji="0" lang="en-US" altLang="ja-JP" sz="1200" b="0" i="0" u="none" strike="noStrike" cap="none" normalizeH="0" baseline="0" smtClean="0">
                          <a:ln>
                            <a:noFill/>
                          </a:ln>
                          <a:solidFill>
                            <a:schemeClr val="tx1"/>
                          </a:solidFill>
                          <a:effectLst/>
                          <a:latin typeface="Calibri" pitchFamily="34" charset="0"/>
                          <a:ea typeface="ＭＳ Ｐゴシック" charset="-128"/>
                          <a:cs typeface="Arial" charset="0"/>
                        </a:rPr>
                        <a:t>628 SCFM</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457200" rtl="0" eaLnBrk="1" fontAlgn="base" latinLnBrk="0" hangingPunct="1">
                        <a:lnSpc>
                          <a:spcPct val="100000"/>
                        </a:lnSpc>
                        <a:spcBef>
                          <a:spcPct val="20000"/>
                        </a:spcBef>
                        <a:spcAft>
                          <a:spcPct val="0"/>
                        </a:spcAft>
                        <a:buClrTx/>
                        <a:buSzTx/>
                        <a:buFont typeface="Wingdings" pitchFamily="2" charset="2"/>
                        <a:buNone/>
                        <a:tabLst/>
                      </a:pPr>
                      <a:r>
                        <a:rPr kumimoji="0" lang="en-US" altLang="ja-JP" sz="1200" b="0" i="0" u="none" strike="noStrike" cap="none" normalizeH="0" baseline="0" smtClean="0">
                          <a:ln>
                            <a:noFill/>
                          </a:ln>
                          <a:solidFill>
                            <a:schemeClr val="tx1"/>
                          </a:solidFill>
                          <a:effectLst/>
                          <a:latin typeface="Calibri" pitchFamily="34" charset="0"/>
                          <a:ea typeface="ＭＳ Ｐゴシック" charset="-128"/>
                          <a:cs typeface="Arial" charset="0"/>
                        </a:rPr>
                        <a:t>L/G (gal/kacf)</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 typeface="Wingdings" pitchFamily="2" charset="2"/>
                        <a:buNone/>
                        <a:tabLst/>
                      </a:pPr>
                      <a:r>
                        <a:rPr kumimoji="0" lang="en-US" altLang="ja-JP" sz="1200" b="0" i="0" u="none" strike="noStrike" cap="none" normalizeH="0" baseline="0" smtClean="0">
                          <a:ln>
                            <a:noFill/>
                          </a:ln>
                          <a:solidFill>
                            <a:schemeClr val="tx1"/>
                          </a:solidFill>
                          <a:effectLst/>
                          <a:latin typeface="Calibri" pitchFamily="34" charset="0"/>
                          <a:ea typeface="ＭＳ Ｐゴシック" charset="-128"/>
                          <a:cs typeface="Arial" charset="0"/>
                        </a:rPr>
                        <a:t>0.34</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 typeface="Wingdings" pitchFamily="2" charset="2"/>
                        <a:buNone/>
                        <a:tabLst/>
                      </a:pPr>
                      <a:r>
                        <a:rPr kumimoji="0" lang="en-US" altLang="ja-JP" sz="1200" b="0" i="0" u="none" strike="noStrike" cap="none" normalizeH="0" baseline="0" smtClean="0">
                          <a:ln>
                            <a:noFill/>
                          </a:ln>
                          <a:solidFill>
                            <a:schemeClr val="tx1"/>
                          </a:solidFill>
                          <a:effectLst/>
                          <a:latin typeface="Calibri" pitchFamily="34" charset="0"/>
                          <a:ea typeface="ＭＳ Ｐゴシック" charset="-128"/>
                          <a:cs typeface="Arial" charset="0"/>
                        </a:rPr>
                        <a:t>0.34</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457200" rtl="0" eaLnBrk="1" fontAlgn="base" latinLnBrk="0" hangingPunct="1">
                        <a:lnSpc>
                          <a:spcPct val="100000"/>
                        </a:lnSpc>
                        <a:spcBef>
                          <a:spcPct val="20000"/>
                        </a:spcBef>
                        <a:spcAft>
                          <a:spcPct val="0"/>
                        </a:spcAft>
                        <a:buClrTx/>
                        <a:buSzTx/>
                        <a:buFont typeface="Wingdings" pitchFamily="2" charset="2"/>
                        <a:buNone/>
                        <a:tabLst/>
                      </a:pPr>
                      <a:r>
                        <a:rPr kumimoji="0" lang="en-US" altLang="ja-JP" sz="1200" b="0" i="0" u="none" strike="noStrike" cap="none" normalizeH="0" baseline="0" smtClean="0">
                          <a:ln>
                            <a:noFill/>
                          </a:ln>
                          <a:solidFill>
                            <a:schemeClr val="tx1"/>
                          </a:solidFill>
                          <a:effectLst/>
                          <a:latin typeface="Calibri" pitchFamily="34" charset="0"/>
                          <a:ea typeface="ＭＳ Ｐゴシック" charset="-128"/>
                          <a:cs typeface="Arial" charset="0"/>
                        </a:rPr>
                        <a:t>Inlet Gas Temp</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 typeface="Wingdings" pitchFamily="2" charset="2"/>
                        <a:buNone/>
                        <a:tabLst/>
                      </a:pPr>
                      <a:r>
                        <a:rPr kumimoji="0" lang="en-US" altLang="ja-JP" sz="1200" b="0" i="0" u="none" strike="noStrike" cap="none" normalizeH="0" baseline="0" smtClean="0">
                          <a:ln>
                            <a:noFill/>
                          </a:ln>
                          <a:solidFill>
                            <a:schemeClr val="tx1"/>
                          </a:solidFill>
                          <a:effectLst/>
                          <a:latin typeface="Calibri" pitchFamily="34" charset="0"/>
                          <a:ea typeface="ＭＳ Ｐゴシック" charset="-128"/>
                          <a:cs typeface="Arial" charset="0"/>
                        </a:rPr>
                        <a:t>631F</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 typeface="Wingdings" pitchFamily="2" charset="2"/>
                        <a:buNone/>
                        <a:tabLst/>
                      </a:pPr>
                      <a:r>
                        <a:rPr kumimoji="0" lang="en-US" altLang="ja-JP" sz="1200" b="0" i="0" u="none" strike="noStrike" cap="none" normalizeH="0" baseline="0" smtClean="0">
                          <a:ln>
                            <a:noFill/>
                          </a:ln>
                          <a:solidFill>
                            <a:schemeClr val="tx1"/>
                          </a:solidFill>
                          <a:effectLst/>
                          <a:latin typeface="Calibri" pitchFamily="34" charset="0"/>
                          <a:ea typeface="ＭＳ Ｐゴシック" charset="-128"/>
                          <a:cs typeface="Arial" charset="0"/>
                        </a:rPr>
                        <a:t>635F</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1021" name="Group 61"/>
          <p:cNvGraphicFramePr>
            <a:graphicFrameLocks noGrp="1"/>
          </p:cNvGraphicFramePr>
          <p:nvPr/>
        </p:nvGraphicFramePr>
        <p:xfrm>
          <a:off x="6226175" y="1295400"/>
          <a:ext cx="2212975" cy="642938"/>
        </p:xfrm>
        <a:graphic>
          <a:graphicData uri="http://schemas.openxmlformats.org/drawingml/2006/table">
            <a:tbl>
              <a:tblPr/>
              <a:tblGrid>
                <a:gridCol w="866775"/>
                <a:gridCol w="1346200"/>
              </a:tblGrid>
              <a:tr h="334963">
                <a:tc>
                  <a:txBody>
                    <a:bodyPr/>
                    <a:lstStyle/>
                    <a:p>
                      <a:pPr marL="0" marR="0" lvl="0" indent="0" algn="l" defTabSz="457200" rtl="0" eaLnBrk="1" fontAlgn="base" latinLnBrk="0" hangingPunct="1">
                        <a:lnSpc>
                          <a:spcPct val="100000"/>
                        </a:lnSpc>
                        <a:spcBef>
                          <a:spcPct val="20000"/>
                        </a:spcBef>
                        <a:spcAft>
                          <a:spcPct val="0"/>
                        </a:spcAft>
                        <a:buClrTx/>
                        <a:buSzTx/>
                        <a:buFont typeface="Wingdings" pitchFamily="2" charset="2"/>
                        <a:buNone/>
                        <a:tabLst/>
                      </a:pPr>
                      <a:r>
                        <a:rPr kumimoji="0" lang="en-US" altLang="ja-JP" sz="1200" b="0" i="0" u="none" strike="noStrike" cap="none" normalizeH="0" baseline="0" smtClean="0">
                          <a:ln>
                            <a:noFill/>
                          </a:ln>
                          <a:solidFill>
                            <a:schemeClr val="tx1"/>
                          </a:solidFill>
                          <a:effectLst/>
                          <a:latin typeface="Calibri" pitchFamily="34" charset="0"/>
                          <a:ea typeface="ＭＳ Ｐゴシック" charset="-128"/>
                          <a:cs typeface="Arial" charset="0"/>
                        </a:rPr>
                        <a:t>TDS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 typeface="Wingdings" pitchFamily="2" charset="2"/>
                        <a:buNone/>
                        <a:tabLst/>
                      </a:pPr>
                      <a:r>
                        <a:rPr kumimoji="0" lang="en-US" altLang="ja-JP" sz="1200" b="0" i="0" u="none" strike="noStrike" cap="none" normalizeH="0" baseline="0" smtClean="0">
                          <a:ln>
                            <a:noFill/>
                          </a:ln>
                          <a:solidFill>
                            <a:schemeClr val="tx1"/>
                          </a:solidFill>
                          <a:effectLst/>
                          <a:latin typeface="Calibri" pitchFamily="34" charset="0"/>
                          <a:ea typeface="ＭＳ Ｐゴシック" charset="-128"/>
                          <a:cs typeface="Arial" charset="0"/>
                        </a:rPr>
                        <a:t>101,000 ppm</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975">
                <a:tc>
                  <a:txBody>
                    <a:bodyPr/>
                    <a:lstStyle/>
                    <a:p>
                      <a:pPr marL="0" marR="0" lvl="0" indent="0" algn="l" defTabSz="457200" rtl="0" eaLnBrk="1" fontAlgn="base" latinLnBrk="0" hangingPunct="1">
                        <a:lnSpc>
                          <a:spcPct val="100000"/>
                        </a:lnSpc>
                        <a:spcBef>
                          <a:spcPct val="20000"/>
                        </a:spcBef>
                        <a:spcAft>
                          <a:spcPct val="0"/>
                        </a:spcAft>
                        <a:buClrTx/>
                        <a:buSzTx/>
                        <a:buFont typeface="Wingdings" pitchFamily="2" charset="2"/>
                        <a:buNone/>
                        <a:tabLst/>
                      </a:pPr>
                      <a:r>
                        <a:rPr kumimoji="0" lang="en-US" altLang="ja-JP" sz="1200" b="0" i="0" u="none" strike="noStrike" cap="none" normalizeH="0" baseline="0" smtClean="0">
                          <a:ln>
                            <a:noFill/>
                          </a:ln>
                          <a:solidFill>
                            <a:schemeClr val="tx1"/>
                          </a:solidFill>
                          <a:effectLst/>
                          <a:latin typeface="Calibri" pitchFamily="34" charset="0"/>
                          <a:ea typeface="ＭＳ Ｐゴシック" charset="-128"/>
                          <a:cs typeface="Arial" charset="0"/>
                        </a:rPr>
                        <a:t>Chloride</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 typeface="Wingdings" pitchFamily="2" charset="2"/>
                        <a:buNone/>
                        <a:tabLst/>
                      </a:pPr>
                      <a:r>
                        <a:rPr kumimoji="0" lang="en-US" altLang="ja-JP" sz="1200" b="0" i="0" u="none" strike="noStrike" cap="none" normalizeH="0" baseline="0" smtClean="0">
                          <a:ln>
                            <a:noFill/>
                          </a:ln>
                          <a:solidFill>
                            <a:schemeClr val="tx1"/>
                          </a:solidFill>
                          <a:effectLst/>
                          <a:latin typeface="Calibri" pitchFamily="34" charset="0"/>
                          <a:ea typeface="ＭＳ Ｐゴシック" charset="-128"/>
                          <a:cs typeface="Arial" charset="0"/>
                        </a:rPr>
                        <a:t>66,400 ppm</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Text Box 92"/>
          <p:cNvSpPr txBox="1">
            <a:spLocks noChangeArrowheads="1"/>
          </p:cNvSpPr>
          <p:nvPr/>
        </p:nvSpPr>
        <p:spPr bwMode="auto">
          <a:xfrm>
            <a:off x="5530850" y="852488"/>
            <a:ext cx="3460750" cy="366712"/>
          </a:xfrm>
          <a:prstGeom prst="rect">
            <a:avLst/>
          </a:prstGeom>
          <a:noFill/>
          <a:ln w="19050" algn="ctr">
            <a:noFill/>
            <a:miter lim="800000"/>
            <a:headEnd/>
            <a:tailEnd/>
          </a:ln>
          <a:effectLst/>
        </p:spPr>
        <p:txBody>
          <a:bodyPr>
            <a:spAutoFit/>
          </a:bodyPr>
          <a:lstStyle/>
          <a:p>
            <a:pPr algn="ctr">
              <a:spcBef>
                <a:spcPct val="50000"/>
              </a:spcBef>
              <a:defRPr/>
            </a:pPr>
            <a:r>
              <a:rPr lang="en-US" altLang="ja-JP" b="1" u="sng">
                <a:effectLst>
                  <a:outerShdw blurRad="38100" dist="38100" dir="2700000" algn="tl">
                    <a:srgbClr val="C0C0C0"/>
                  </a:outerShdw>
                </a:effectLst>
                <a:latin typeface="Calibri" pitchFamily="34" charset="0"/>
              </a:rPr>
              <a:t>Compositions of Salt Solution</a:t>
            </a:r>
          </a:p>
        </p:txBody>
      </p:sp>
      <p:pic>
        <p:nvPicPr>
          <p:cNvPr id="23599" name="Picture 48" descr="×1000　WSD-4"/>
          <p:cNvPicPr preferRelativeResize="0">
            <a:picLocks noChangeAspect="1" noChangeArrowheads="1"/>
          </p:cNvPicPr>
          <p:nvPr/>
        </p:nvPicPr>
        <p:blipFill>
          <a:blip r:embed="rId6" cstate="print"/>
          <a:srcRect/>
          <a:stretch>
            <a:fillRect/>
          </a:stretch>
        </p:blipFill>
        <p:spPr bwMode="auto">
          <a:xfrm>
            <a:off x="7048500" y="3616325"/>
            <a:ext cx="1943100" cy="1577975"/>
          </a:xfrm>
          <a:prstGeom prst="rect">
            <a:avLst/>
          </a:prstGeom>
          <a:noFill/>
          <a:ln w="9525">
            <a:noFill/>
            <a:miter lim="800000"/>
            <a:headEnd/>
            <a:tailEnd/>
          </a:ln>
        </p:spPr>
      </p:pic>
      <p:sp>
        <p:nvSpPr>
          <p:cNvPr id="23600" name="Line 52"/>
          <p:cNvSpPr>
            <a:spLocks noChangeShapeType="1"/>
          </p:cNvSpPr>
          <p:nvPr/>
        </p:nvSpPr>
        <p:spPr bwMode="auto">
          <a:xfrm flipV="1">
            <a:off x="5145088" y="1563688"/>
            <a:ext cx="1016000" cy="176212"/>
          </a:xfrm>
          <a:prstGeom prst="line">
            <a:avLst/>
          </a:prstGeom>
          <a:noFill/>
          <a:ln w="38100">
            <a:solidFill>
              <a:srgbClr val="3333FF"/>
            </a:solidFill>
            <a:round/>
            <a:headEnd/>
            <a:tailEnd type="triangle" w="med" len="med"/>
          </a:ln>
        </p:spPr>
        <p:txBody>
          <a:bodyPr lIns="90000" tIns="46800" rIns="90000" bIns="46800"/>
          <a:lstStyle/>
          <a:p>
            <a:endParaRPr lang="ja-JP" altLang="en-US"/>
          </a:p>
        </p:txBody>
      </p:sp>
      <p:sp>
        <p:nvSpPr>
          <p:cNvPr id="23601" name="Line 53"/>
          <p:cNvSpPr>
            <a:spLocks noChangeShapeType="1"/>
          </p:cNvSpPr>
          <p:nvPr/>
        </p:nvSpPr>
        <p:spPr bwMode="auto">
          <a:xfrm>
            <a:off x="1781175" y="3921125"/>
            <a:ext cx="366713" cy="914400"/>
          </a:xfrm>
          <a:prstGeom prst="line">
            <a:avLst/>
          </a:prstGeom>
          <a:noFill/>
          <a:ln w="28575">
            <a:solidFill>
              <a:srgbClr val="CC0000"/>
            </a:solidFill>
            <a:round/>
            <a:headEnd/>
            <a:tailEnd type="triangle" w="med" len="med"/>
          </a:ln>
        </p:spPr>
        <p:txBody>
          <a:bodyPr lIns="90000" tIns="46800" rIns="90000" bIns="46800"/>
          <a:lstStyle/>
          <a:p>
            <a:endParaRPr lang="ja-JP" altLang="en-US"/>
          </a:p>
        </p:txBody>
      </p:sp>
      <p:sp>
        <p:nvSpPr>
          <p:cNvPr id="23602" name="Line 54"/>
          <p:cNvSpPr>
            <a:spLocks noChangeShapeType="1"/>
          </p:cNvSpPr>
          <p:nvPr/>
        </p:nvSpPr>
        <p:spPr bwMode="auto">
          <a:xfrm>
            <a:off x="1792288" y="3917950"/>
            <a:ext cx="1890712" cy="714375"/>
          </a:xfrm>
          <a:prstGeom prst="line">
            <a:avLst/>
          </a:prstGeom>
          <a:noFill/>
          <a:ln w="28575">
            <a:solidFill>
              <a:srgbClr val="CC0000"/>
            </a:solidFill>
            <a:round/>
            <a:headEnd/>
            <a:tailEnd type="triangle" w="med" len="med"/>
          </a:ln>
        </p:spPr>
        <p:txBody>
          <a:bodyPr lIns="90000" tIns="46800" rIns="90000" bIns="46800"/>
          <a:lstStyle/>
          <a:p>
            <a:endParaRPr lang="ja-JP" altLang="en-US"/>
          </a:p>
        </p:txBody>
      </p:sp>
      <p:sp>
        <p:nvSpPr>
          <p:cNvPr id="282719" name="Text Box 95"/>
          <p:cNvSpPr txBox="1">
            <a:spLocks noChangeArrowheads="1"/>
          </p:cNvSpPr>
          <p:nvPr/>
        </p:nvSpPr>
        <p:spPr bwMode="auto">
          <a:xfrm>
            <a:off x="762000" y="5862638"/>
            <a:ext cx="3829050" cy="385762"/>
          </a:xfrm>
          <a:prstGeom prst="rect">
            <a:avLst/>
          </a:prstGeom>
          <a:noFill/>
          <a:ln w="19050" algn="ctr">
            <a:solidFill>
              <a:schemeClr val="accent1"/>
            </a:solidFill>
            <a:miter lim="800000"/>
            <a:headEnd/>
            <a:tailEnd/>
          </a:ln>
          <a:effectLst/>
        </p:spPr>
        <p:txBody>
          <a:bodyPr>
            <a:spAutoFit/>
          </a:bodyPr>
          <a:lstStyle/>
          <a:p>
            <a:pPr algn="ctr" fontAlgn="auto">
              <a:spcBef>
                <a:spcPct val="50000"/>
              </a:spcBef>
              <a:spcAft>
                <a:spcPts val="0"/>
              </a:spcAft>
              <a:defRPr/>
            </a:pPr>
            <a:r>
              <a:rPr lang="en-US" altLang="ja-JP" b="1" u="sng" dirty="0">
                <a:effectLst>
                  <a:outerShdw blurRad="38100" dist="38100" dir="2700000" algn="tl">
                    <a:srgbClr val="C0C0C0"/>
                  </a:outerShdw>
                </a:effectLst>
                <a:latin typeface="+mn-lt"/>
                <a:ea typeface="ＭＳ Ｐゴシック" pitchFamily="50" charset="-128"/>
              </a:rPr>
              <a:t>Dried Salt Generated</a:t>
            </a:r>
          </a:p>
        </p:txBody>
      </p:sp>
      <p:sp>
        <p:nvSpPr>
          <p:cNvPr id="282720" name="Text Box 96"/>
          <p:cNvSpPr txBox="1">
            <a:spLocks noChangeArrowheads="1"/>
          </p:cNvSpPr>
          <p:nvPr/>
        </p:nvSpPr>
        <p:spPr bwMode="auto">
          <a:xfrm>
            <a:off x="5105400" y="5862638"/>
            <a:ext cx="3673475" cy="385762"/>
          </a:xfrm>
          <a:prstGeom prst="rect">
            <a:avLst/>
          </a:prstGeom>
          <a:noFill/>
          <a:ln w="19050" algn="ctr">
            <a:solidFill>
              <a:schemeClr val="accent1"/>
            </a:solidFill>
            <a:miter lim="800000"/>
            <a:headEnd/>
            <a:tailEnd/>
          </a:ln>
          <a:effectLst/>
        </p:spPr>
        <p:txBody>
          <a:bodyPr>
            <a:spAutoFit/>
          </a:bodyPr>
          <a:lstStyle/>
          <a:p>
            <a:pPr algn="ctr" fontAlgn="auto">
              <a:spcBef>
                <a:spcPct val="50000"/>
              </a:spcBef>
              <a:spcAft>
                <a:spcPts val="0"/>
              </a:spcAft>
              <a:defRPr/>
            </a:pPr>
            <a:r>
              <a:rPr lang="en-US" altLang="ja-JP" b="1" u="sng" dirty="0">
                <a:effectLst>
                  <a:outerShdw blurRad="38100" dist="38100" dir="2700000" algn="tl">
                    <a:srgbClr val="C0C0C0"/>
                  </a:outerShdw>
                </a:effectLst>
                <a:latin typeface="+mn-lt"/>
                <a:ea typeface="ＭＳ Ｐゴシック" pitchFamily="50" charset="-128"/>
              </a:rPr>
              <a:t>Crust Formation Verified</a:t>
            </a:r>
          </a:p>
        </p:txBody>
      </p:sp>
      <p:sp>
        <p:nvSpPr>
          <p:cNvPr id="23605" name="Text Box 95"/>
          <p:cNvSpPr txBox="1">
            <a:spLocks noChangeArrowheads="1"/>
          </p:cNvSpPr>
          <p:nvPr/>
        </p:nvSpPr>
        <p:spPr bwMode="auto">
          <a:xfrm>
            <a:off x="968375" y="2995613"/>
            <a:ext cx="5334000" cy="385762"/>
          </a:xfrm>
          <a:prstGeom prst="rect">
            <a:avLst/>
          </a:prstGeom>
          <a:noFill/>
          <a:ln w="19050" algn="ctr">
            <a:solidFill>
              <a:schemeClr val="accent1"/>
            </a:solidFill>
            <a:miter lim="800000"/>
            <a:headEnd/>
            <a:tailEnd/>
          </a:ln>
        </p:spPr>
        <p:txBody>
          <a:bodyPr>
            <a:spAutoFit/>
          </a:bodyPr>
          <a:lstStyle/>
          <a:p>
            <a:pPr algn="ctr">
              <a:spcBef>
                <a:spcPct val="50000"/>
              </a:spcBef>
            </a:pPr>
            <a:r>
              <a:rPr lang="en-US" altLang="ja-JP" b="1" i="1"/>
              <a:t>Achieved Complete Evaporation for both cases</a:t>
            </a:r>
          </a:p>
        </p:txBody>
      </p:sp>
      <p:sp>
        <p:nvSpPr>
          <p:cNvPr id="23606" name="Rectangle 2"/>
          <p:cNvSpPr>
            <a:spLocks noChangeArrowheads="1"/>
          </p:cNvSpPr>
          <p:nvPr/>
        </p:nvSpPr>
        <p:spPr bwMode="auto">
          <a:xfrm>
            <a:off x="685800" y="76200"/>
            <a:ext cx="8458200" cy="609600"/>
          </a:xfrm>
          <a:prstGeom prst="rect">
            <a:avLst/>
          </a:prstGeom>
          <a:noFill/>
          <a:ln w="9525">
            <a:noFill/>
            <a:miter lim="800000"/>
            <a:headEnd/>
            <a:tailEnd/>
          </a:ln>
        </p:spPr>
        <p:txBody>
          <a:bodyPr lIns="92075" tIns="46038" rIns="92075" bIns="46038"/>
          <a:lstStyle/>
          <a:p>
            <a:pPr marL="347663" indent="-347663" eaLnBrk="0" hangingPunct="0">
              <a:lnSpc>
                <a:spcPct val="110000"/>
              </a:lnSpc>
              <a:spcBef>
                <a:spcPct val="20000"/>
              </a:spcBef>
              <a:buClr>
                <a:srgbClr val="FF3300"/>
              </a:buClr>
              <a:buFont typeface="Arial" charset="0"/>
              <a:buNone/>
            </a:pPr>
            <a:r>
              <a:rPr kumimoji="0" lang="en-US" altLang="ja-JP" sz="3200" b="1">
                <a:solidFill>
                  <a:srgbClr val="000000"/>
                </a:solidFill>
                <a:latin typeface="Calibri" pitchFamily="34" charset="0"/>
                <a:cs typeface="Arial" charset="0"/>
              </a:rPr>
              <a:t>Pilot Test Results</a:t>
            </a:r>
          </a:p>
        </p:txBody>
      </p:sp>
      <p:sp>
        <p:nvSpPr>
          <p:cNvPr id="23607" name="Footer Placeholder 3"/>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kumimoji="0" lang="en-US" altLang="ja-JP" sz="1200">
                <a:cs typeface="Arial" charset="0"/>
              </a:rPr>
              <a:t>Confidential</a:t>
            </a:r>
          </a:p>
        </p:txBody>
      </p:sp>
      <p:sp>
        <p:nvSpPr>
          <p:cNvPr id="23608" name="Text Box 94"/>
          <p:cNvSpPr txBox="1">
            <a:spLocks noChangeArrowheads="1"/>
          </p:cNvSpPr>
          <p:nvPr/>
        </p:nvSpPr>
        <p:spPr bwMode="auto">
          <a:xfrm>
            <a:off x="5410200" y="5546725"/>
            <a:ext cx="3048000" cy="304800"/>
          </a:xfrm>
          <a:prstGeom prst="rect">
            <a:avLst/>
          </a:prstGeom>
          <a:noFill/>
          <a:ln w="19050" algn="ctr">
            <a:noFill/>
            <a:miter lim="800000"/>
            <a:headEnd/>
            <a:tailEnd/>
          </a:ln>
        </p:spPr>
        <p:txBody>
          <a:bodyPr>
            <a:spAutoFit/>
          </a:bodyPr>
          <a:lstStyle/>
          <a:p>
            <a:pPr algn="ctr">
              <a:spcBef>
                <a:spcPct val="20000"/>
              </a:spcBef>
            </a:pPr>
            <a:r>
              <a:rPr lang="en-US" altLang="ja-JP" sz="1400">
                <a:latin typeface="Calibri" pitchFamily="34" charset="0"/>
              </a:rPr>
              <a:t>Dried Salt Particle size : 10 – 60 micron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Slide Number Placeholder 5"/>
          <p:cNvSpPr txBox="1">
            <a:spLocks noGrp="1"/>
          </p:cNvSpPr>
          <p:nvPr/>
        </p:nvSpPr>
        <p:spPr>
          <a:xfrm>
            <a:off x="76200" y="6356350"/>
            <a:ext cx="533400" cy="425450"/>
          </a:xfrm>
          <a:prstGeom prst="rect">
            <a:avLst/>
          </a:prstGeom>
          <a:noFill/>
        </p:spPr>
        <p:txBody>
          <a:bodyPr anchor="ctr"/>
          <a:lstStyle/>
          <a:p>
            <a:pPr algn="ctr" fontAlgn="auto">
              <a:spcBef>
                <a:spcPts val="0"/>
              </a:spcBef>
              <a:spcAft>
                <a:spcPts val="0"/>
              </a:spcAft>
              <a:defRPr/>
            </a:pPr>
            <a:fld id="{8A7AC4EF-E872-4ADE-BB8A-B4EF3CED51C3}" type="slidenum">
              <a:rPr kumimoji="0" lang="en-US" sz="1200" b="1">
                <a:solidFill>
                  <a:schemeClr val="bg1"/>
                </a:solidFill>
                <a:latin typeface="+mn-lt"/>
                <a:ea typeface="+mn-ea"/>
              </a:rPr>
              <a:pPr algn="ctr" fontAlgn="auto">
                <a:spcBef>
                  <a:spcPts val="0"/>
                </a:spcBef>
                <a:spcAft>
                  <a:spcPts val="0"/>
                </a:spcAft>
                <a:defRPr/>
              </a:pPr>
              <a:t>9</a:t>
            </a:fld>
            <a:endParaRPr kumimoji="0" lang="en-US" sz="1200" b="1" dirty="0">
              <a:solidFill>
                <a:schemeClr val="bg1"/>
              </a:solidFill>
              <a:latin typeface="+mn-lt"/>
              <a:ea typeface="+mn-ea"/>
            </a:endParaRPr>
          </a:p>
        </p:txBody>
      </p:sp>
      <p:sp>
        <p:nvSpPr>
          <p:cNvPr id="45058" name="Rectangle 88"/>
          <p:cNvSpPr>
            <a:spLocks noGrp="1" noChangeArrowheads="1"/>
          </p:cNvSpPr>
          <p:nvPr>
            <p:ph type="title" idx="4294967295"/>
          </p:nvPr>
        </p:nvSpPr>
        <p:spPr>
          <a:xfrm>
            <a:off x="685800" y="76200"/>
            <a:ext cx="8458200" cy="685800"/>
          </a:xfrm>
        </p:spPr>
        <p:txBody>
          <a:bodyPr lIns="92075" tIns="46038" rIns="92075" bIns="46038" anchor="ctr"/>
          <a:lstStyle/>
          <a:p>
            <a:pPr eaLnBrk="1" hangingPunct="1">
              <a:defRPr/>
            </a:pPr>
            <a:r>
              <a:rPr lang="en-US" altLang="ja-JP" smtClean="0">
                <a:effectLst>
                  <a:outerShdw blurRad="38100" dist="38100" dir="2700000" algn="tl">
                    <a:srgbClr val="C0C0C0"/>
                  </a:outerShdw>
                </a:effectLst>
                <a:latin typeface="Calibri" pitchFamily="34" charset="0"/>
                <a:cs typeface="Arial" charset="0"/>
              </a:rPr>
              <a:t>Pilot Test Results – CFD Model Evaluation</a:t>
            </a:r>
          </a:p>
        </p:txBody>
      </p:sp>
      <p:sp>
        <p:nvSpPr>
          <p:cNvPr id="282721" name="Text Box 97"/>
          <p:cNvSpPr txBox="1">
            <a:spLocks noChangeArrowheads="1"/>
          </p:cNvSpPr>
          <p:nvPr/>
        </p:nvSpPr>
        <p:spPr bwMode="auto">
          <a:xfrm>
            <a:off x="920750" y="838200"/>
            <a:ext cx="1600200" cy="366713"/>
          </a:xfrm>
          <a:prstGeom prst="rect">
            <a:avLst/>
          </a:prstGeom>
          <a:noFill/>
          <a:ln w="19050" algn="ctr">
            <a:noFill/>
            <a:miter lim="800000"/>
            <a:headEnd/>
            <a:tailEnd/>
          </a:ln>
          <a:effectLst/>
        </p:spPr>
        <p:txBody>
          <a:bodyPr>
            <a:spAutoFit/>
          </a:bodyPr>
          <a:lstStyle/>
          <a:p>
            <a:pPr>
              <a:spcBef>
                <a:spcPct val="50000"/>
              </a:spcBef>
              <a:defRPr/>
            </a:pPr>
            <a:r>
              <a:rPr lang="en-US" altLang="ja-JP" b="1" u="sng">
                <a:effectLst>
                  <a:outerShdw blurRad="38100" dist="38100" dir="2700000" algn="tl">
                    <a:srgbClr val="C0C0C0"/>
                  </a:outerShdw>
                </a:effectLst>
              </a:rPr>
              <a:t>CFD Result</a:t>
            </a:r>
          </a:p>
        </p:txBody>
      </p:sp>
      <p:sp>
        <p:nvSpPr>
          <p:cNvPr id="25604" name="Text Box 3"/>
          <p:cNvSpPr txBox="1">
            <a:spLocks noChangeArrowheads="1"/>
          </p:cNvSpPr>
          <p:nvPr/>
        </p:nvSpPr>
        <p:spPr bwMode="auto">
          <a:xfrm>
            <a:off x="609600" y="4876800"/>
            <a:ext cx="8534400" cy="696913"/>
          </a:xfrm>
          <a:prstGeom prst="rect">
            <a:avLst/>
          </a:prstGeom>
          <a:noFill/>
          <a:ln w="19050" algn="ctr">
            <a:noFill/>
            <a:miter lim="800000"/>
            <a:headEnd/>
            <a:tailEnd/>
          </a:ln>
        </p:spPr>
        <p:txBody>
          <a:bodyPr>
            <a:spAutoFit/>
          </a:bodyPr>
          <a:lstStyle/>
          <a:p>
            <a:pPr marL="268288" indent="-268288">
              <a:spcBef>
                <a:spcPct val="20000"/>
              </a:spcBef>
              <a:buClr>
                <a:schemeClr val="accent1"/>
              </a:buClr>
              <a:buFont typeface="Arial" charset="0"/>
              <a:buChar char="•"/>
            </a:pPr>
            <a:r>
              <a:rPr lang="en-US" altLang="ja-JP">
                <a:latin typeface="Calibri" pitchFamily="34" charset="0"/>
              </a:rPr>
              <a:t>Both gas temp. and moisture content profiles in pilot vessel agreed with CFD model </a:t>
            </a:r>
          </a:p>
          <a:p>
            <a:pPr marL="268288" indent="-268288">
              <a:spcBef>
                <a:spcPct val="20000"/>
              </a:spcBef>
              <a:buClr>
                <a:schemeClr val="accent1"/>
              </a:buClr>
              <a:buFont typeface="Arial" charset="0"/>
              <a:buChar char="•"/>
            </a:pPr>
            <a:r>
              <a:rPr lang="en-US" altLang="ja-JP">
                <a:latin typeface="Calibri" pitchFamily="34" charset="0"/>
              </a:rPr>
              <a:t>Moisture content of collected dried salt also agreed with CFD model</a:t>
            </a:r>
          </a:p>
        </p:txBody>
      </p:sp>
      <p:grpSp>
        <p:nvGrpSpPr>
          <p:cNvPr id="25605" name="Group 182"/>
          <p:cNvGrpSpPr>
            <a:grpSpLocks/>
          </p:cNvGrpSpPr>
          <p:nvPr/>
        </p:nvGrpSpPr>
        <p:grpSpPr bwMode="auto">
          <a:xfrm>
            <a:off x="2362200" y="1050925"/>
            <a:ext cx="5867400" cy="3673475"/>
            <a:chOff x="1488" y="662"/>
            <a:chExt cx="3696" cy="2314"/>
          </a:xfrm>
        </p:grpSpPr>
        <p:sp>
          <p:nvSpPr>
            <p:cNvPr id="25611" name="Rectangle 318"/>
            <p:cNvSpPr>
              <a:spLocks noChangeArrowheads="1"/>
            </p:cNvSpPr>
            <p:nvPr/>
          </p:nvSpPr>
          <p:spPr bwMode="auto">
            <a:xfrm>
              <a:off x="1632" y="864"/>
              <a:ext cx="192" cy="1872"/>
            </a:xfrm>
            <a:prstGeom prst="rect">
              <a:avLst/>
            </a:prstGeom>
            <a:gradFill rotWithShape="1">
              <a:gsLst>
                <a:gs pos="0">
                  <a:srgbClr val="717171"/>
                </a:gs>
                <a:gs pos="50000">
                  <a:srgbClr val="DDDDDD"/>
                </a:gs>
                <a:gs pos="100000">
                  <a:srgbClr val="717171"/>
                </a:gs>
              </a:gsLst>
              <a:lin ang="0" scaled="1"/>
            </a:gradFill>
            <a:ln w="9525">
              <a:solidFill>
                <a:schemeClr val="tx1"/>
              </a:solidFill>
              <a:miter lim="800000"/>
              <a:headEnd/>
              <a:tailEnd/>
            </a:ln>
          </p:spPr>
          <p:txBody>
            <a:bodyPr wrap="none" anchor="ctr"/>
            <a:lstStyle/>
            <a:p>
              <a:pPr algn="ctr"/>
              <a:endParaRPr lang="ja-JP" altLang="en-US"/>
            </a:p>
          </p:txBody>
        </p:sp>
        <p:sp>
          <p:nvSpPr>
            <p:cNvPr id="28991" name="AutoShape 319"/>
            <p:cNvSpPr>
              <a:spLocks noChangeArrowheads="1"/>
            </p:cNvSpPr>
            <p:nvPr/>
          </p:nvSpPr>
          <p:spPr bwMode="auto">
            <a:xfrm>
              <a:off x="1704" y="1069"/>
              <a:ext cx="47" cy="192"/>
            </a:xfrm>
            <a:prstGeom prst="triangle">
              <a:avLst>
                <a:gd name="adj" fmla="val 50000"/>
              </a:avLst>
            </a:prstGeom>
            <a:gradFill rotWithShape="1">
              <a:gsLst>
                <a:gs pos="0">
                  <a:srgbClr val="6666FF">
                    <a:gamma/>
                    <a:shade val="46275"/>
                    <a:invGamma/>
                  </a:srgbClr>
                </a:gs>
                <a:gs pos="50000">
                  <a:srgbClr val="6666FF">
                    <a:alpha val="56000"/>
                  </a:srgbClr>
                </a:gs>
                <a:gs pos="100000">
                  <a:srgbClr val="6666FF">
                    <a:gamma/>
                    <a:shade val="46275"/>
                    <a:invGamma/>
                  </a:srgbClr>
                </a:gs>
              </a:gsLst>
              <a:lin ang="0" scaled="1"/>
            </a:gradFill>
            <a:ln w="9525">
              <a:solidFill>
                <a:schemeClr val="tx1"/>
              </a:solidFill>
              <a:miter lim="800000"/>
              <a:headEnd/>
              <a:tailEnd/>
            </a:ln>
            <a:effectLst/>
          </p:spPr>
          <p:txBody>
            <a:bodyPr wrap="none" anchor="ctr"/>
            <a:lstStyle/>
            <a:p>
              <a:pPr algn="ctr">
                <a:defRPr/>
              </a:pPr>
              <a:endParaRPr lang="ja-JP" altLang="en-US"/>
            </a:p>
          </p:txBody>
        </p:sp>
        <p:sp>
          <p:nvSpPr>
            <p:cNvPr id="25615" name="Rectangle 320"/>
            <p:cNvSpPr>
              <a:spLocks noChangeArrowheads="1"/>
            </p:cNvSpPr>
            <p:nvPr/>
          </p:nvSpPr>
          <p:spPr bwMode="auto">
            <a:xfrm>
              <a:off x="1488" y="1034"/>
              <a:ext cx="288" cy="48"/>
            </a:xfrm>
            <a:prstGeom prst="rect">
              <a:avLst/>
            </a:prstGeom>
            <a:gradFill rotWithShape="1">
              <a:gsLst>
                <a:gs pos="0">
                  <a:srgbClr val="626262"/>
                </a:gs>
                <a:gs pos="50000">
                  <a:srgbClr val="C0C0C0"/>
                </a:gs>
                <a:gs pos="100000">
                  <a:srgbClr val="626262"/>
                </a:gs>
              </a:gsLst>
              <a:lin ang="5400000" scaled="1"/>
            </a:gradFill>
            <a:ln w="9525" algn="ctr">
              <a:solidFill>
                <a:schemeClr val="tx1"/>
              </a:solidFill>
              <a:miter lim="800000"/>
              <a:headEnd/>
              <a:tailEnd/>
            </a:ln>
          </p:spPr>
          <p:txBody>
            <a:bodyPr wrap="none" anchor="ctr"/>
            <a:lstStyle/>
            <a:p>
              <a:pPr algn="ctr"/>
              <a:endParaRPr lang="ja-JP" altLang="en-US"/>
            </a:p>
          </p:txBody>
        </p:sp>
        <p:grpSp>
          <p:nvGrpSpPr>
            <p:cNvPr id="25616" name="Group 7"/>
            <p:cNvGrpSpPr>
              <a:grpSpLocks/>
            </p:cNvGrpSpPr>
            <p:nvPr/>
          </p:nvGrpSpPr>
          <p:grpSpPr bwMode="auto">
            <a:xfrm>
              <a:off x="1933" y="2762"/>
              <a:ext cx="865" cy="207"/>
              <a:chOff x="450" y="3010"/>
              <a:chExt cx="865" cy="207"/>
            </a:xfrm>
          </p:grpSpPr>
          <p:sp>
            <p:nvSpPr>
              <p:cNvPr id="25777" name="Rectangle 8"/>
              <p:cNvSpPr>
                <a:spLocks noChangeArrowheads="1"/>
              </p:cNvSpPr>
              <p:nvPr/>
            </p:nvSpPr>
            <p:spPr bwMode="auto">
              <a:xfrm>
                <a:off x="450" y="3010"/>
                <a:ext cx="865" cy="207"/>
              </a:xfrm>
              <a:prstGeom prst="rect">
                <a:avLst/>
              </a:prstGeom>
              <a:solidFill>
                <a:srgbClr val="FFFFFF"/>
              </a:solidFill>
              <a:ln w="9525">
                <a:noFill/>
                <a:miter lim="800000"/>
                <a:headEnd/>
                <a:tailEnd/>
              </a:ln>
            </p:spPr>
            <p:txBody>
              <a:bodyPr/>
              <a:lstStyle/>
              <a:p>
                <a:endParaRPr lang="ja-JP" altLang="en-US" sz="1100">
                  <a:latin typeface="Calibri" pitchFamily="34" charset="0"/>
                </a:endParaRPr>
              </a:p>
            </p:txBody>
          </p:sp>
          <p:sp>
            <p:nvSpPr>
              <p:cNvPr id="25778" name="Rectangle 9"/>
              <p:cNvSpPr>
                <a:spLocks noChangeArrowheads="1"/>
              </p:cNvSpPr>
              <p:nvPr/>
            </p:nvSpPr>
            <p:spPr bwMode="auto">
              <a:xfrm>
                <a:off x="450" y="3010"/>
                <a:ext cx="865" cy="207"/>
              </a:xfrm>
              <a:prstGeom prst="rect">
                <a:avLst/>
              </a:prstGeom>
              <a:noFill/>
              <a:ln w="15875" cap="rnd">
                <a:solidFill>
                  <a:srgbClr val="000000"/>
                </a:solidFill>
                <a:miter lim="800000"/>
                <a:headEnd/>
                <a:tailEnd/>
              </a:ln>
            </p:spPr>
            <p:txBody>
              <a:bodyPr/>
              <a:lstStyle/>
              <a:p>
                <a:endParaRPr lang="ja-JP" altLang="en-US" sz="1100">
                  <a:latin typeface="Calibri" pitchFamily="34" charset="0"/>
                </a:endParaRPr>
              </a:p>
            </p:txBody>
          </p:sp>
        </p:grpSp>
        <p:sp>
          <p:nvSpPr>
            <p:cNvPr id="45066" name="Rectangle 10"/>
            <p:cNvSpPr>
              <a:spLocks noChangeArrowheads="1"/>
            </p:cNvSpPr>
            <p:nvPr/>
          </p:nvSpPr>
          <p:spPr bwMode="auto">
            <a:xfrm>
              <a:off x="2092" y="2772"/>
              <a:ext cx="652" cy="106"/>
            </a:xfrm>
            <a:prstGeom prst="rect">
              <a:avLst/>
            </a:prstGeom>
            <a:noFill/>
            <a:ln w="9525">
              <a:noFill/>
              <a:miter lim="800000"/>
              <a:headEnd/>
              <a:tailEnd/>
            </a:ln>
          </p:spPr>
          <p:txBody>
            <a:bodyPr wrap="none" lIns="0" tIns="0" rIns="0" bIns="0">
              <a:spAutoFit/>
            </a:bodyPr>
            <a:lstStyle/>
            <a:p>
              <a:pPr algn="ctr">
                <a:defRPr/>
              </a:pPr>
              <a:r>
                <a:rPr lang="en-US" altLang="ja-JP" sz="1100" b="1">
                  <a:solidFill>
                    <a:srgbClr val="00192E"/>
                  </a:solidFill>
                  <a:latin typeface="Calibri" pitchFamily="34" charset="0"/>
                  <a:ea typeface="ＭＳ ゴシック" pitchFamily="49" charset="-128"/>
                </a:rPr>
                <a:t>Gas Temperature </a:t>
              </a:r>
              <a:endParaRPr lang="en-US" altLang="ja-JP" sz="1100" b="1">
                <a:effectLst>
                  <a:outerShdw blurRad="38100" dist="38100" dir="2700000" algn="tl">
                    <a:srgbClr val="C0C0C0"/>
                  </a:outerShdw>
                </a:effectLst>
                <a:latin typeface="Calibri" pitchFamily="34" charset="0"/>
                <a:ea typeface="ＭＳ ゴシック" pitchFamily="49" charset="-128"/>
              </a:endParaRPr>
            </a:p>
          </p:txBody>
        </p:sp>
        <p:sp>
          <p:nvSpPr>
            <p:cNvPr id="25618" name="Rectangle 11"/>
            <p:cNvSpPr>
              <a:spLocks noChangeArrowheads="1"/>
            </p:cNvSpPr>
            <p:nvPr/>
          </p:nvSpPr>
          <p:spPr bwMode="auto">
            <a:xfrm>
              <a:off x="2056" y="2855"/>
              <a:ext cx="619" cy="4"/>
            </a:xfrm>
            <a:prstGeom prst="rect">
              <a:avLst/>
            </a:prstGeom>
            <a:solidFill>
              <a:srgbClr val="00192E"/>
            </a:solidFill>
            <a:ln w="9525">
              <a:noFill/>
              <a:miter lim="800000"/>
              <a:headEnd/>
              <a:tailEnd/>
            </a:ln>
          </p:spPr>
          <p:txBody>
            <a:bodyPr/>
            <a:lstStyle/>
            <a:p>
              <a:endParaRPr lang="ja-JP" altLang="en-US" sz="1100">
                <a:latin typeface="Calibri" pitchFamily="34" charset="0"/>
              </a:endParaRPr>
            </a:p>
          </p:txBody>
        </p:sp>
        <p:sp>
          <p:nvSpPr>
            <p:cNvPr id="45068" name="Rectangle 12"/>
            <p:cNvSpPr>
              <a:spLocks noChangeArrowheads="1"/>
            </p:cNvSpPr>
            <p:nvPr/>
          </p:nvSpPr>
          <p:spPr bwMode="auto">
            <a:xfrm>
              <a:off x="2272" y="2870"/>
              <a:ext cx="241" cy="106"/>
            </a:xfrm>
            <a:prstGeom prst="rect">
              <a:avLst/>
            </a:prstGeom>
            <a:noFill/>
            <a:ln w="9525">
              <a:noFill/>
              <a:miter lim="800000"/>
              <a:headEnd/>
              <a:tailEnd/>
            </a:ln>
          </p:spPr>
          <p:txBody>
            <a:bodyPr wrap="none" lIns="0" tIns="0" rIns="0" bIns="0">
              <a:spAutoFit/>
            </a:bodyPr>
            <a:lstStyle/>
            <a:p>
              <a:pPr algn="ctr">
                <a:defRPr/>
              </a:pPr>
              <a:r>
                <a:rPr lang="en-US" altLang="ja-JP" sz="1100" b="1">
                  <a:solidFill>
                    <a:srgbClr val="00192E"/>
                  </a:solidFill>
                  <a:latin typeface="Calibri" pitchFamily="34" charset="0"/>
                  <a:ea typeface="ＭＳ ゴシック" pitchFamily="49" charset="-128"/>
                </a:rPr>
                <a:t>Profile</a:t>
              </a:r>
              <a:endParaRPr lang="en-US" altLang="ja-JP" sz="1100" b="1">
                <a:effectLst>
                  <a:outerShdw blurRad="38100" dist="38100" dir="2700000" algn="tl">
                    <a:srgbClr val="C0C0C0"/>
                  </a:outerShdw>
                </a:effectLst>
                <a:latin typeface="Calibri" pitchFamily="34" charset="0"/>
                <a:ea typeface="ＭＳ ゴシック" pitchFamily="49" charset="-128"/>
              </a:endParaRPr>
            </a:p>
          </p:txBody>
        </p:sp>
        <p:sp>
          <p:nvSpPr>
            <p:cNvPr id="25620" name="Rectangle 13"/>
            <p:cNvSpPr>
              <a:spLocks noChangeArrowheads="1"/>
            </p:cNvSpPr>
            <p:nvPr/>
          </p:nvSpPr>
          <p:spPr bwMode="auto">
            <a:xfrm>
              <a:off x="2248" y="2953"/>
              <a:ext cx="236" cy="4"/>
            </a:xfrm>
            <a:prstGeom prst="rect">
              <a:avLst/>
            </a:prstGeom>
            <a:solidFill>
              <a:srgbClr val="00192E"/>
            </a:solidFill>
            <a:ln w="9525">
              <a:noFill/>
              <a:miter lim="800000"/>
              <a:headEnd/>
              <a:tailEnd/>
            </a:ln>
          </p:spPr>
          <p:txBody>
            <a:bodyPr/>
            <a:lstStyle/>
            <a:p>
              <a:endParaRPr lang="ja-JP" altLang="en-US" sz="1100">
                <a:latin typeface="Calibri" pitchFamily="34" charset="0"/>
              </a:endParaRPr>
            </a:p>
          </p:txBody>
        </p:sp>
        <p:grpSp>
          <p:nvGrpSpPr>
            <p:cNvPr id="25621" name="Group 14"/>
            <p:cNvGrpSpPr>
              <a:grpSpLocks/>
            </p:cNvGrpSpPr>
            <p:nvPr/>
          </p:nvGrpSpPr>
          <p:grpSpPr bwMode="auto">
            <a:xfrm>
              <a:off x="2876" y="2754"/>
              <a:ext cx="792" cy="208"/>
              <a:chOff x="1393" y="3002"/>
              <a:chExt cx="792" cy="208"/>
            </a:xfrm>
          </p:grpSpPr>
          <p:sp>
            <p:nvSpPr>
              <p:cNvPr id="25775" name="Rectangle 15"/>
              <p:cNvSpPr>
                <a:spLocks noChangeArrowheads="1"/>
              </p:cNvSpPr>
              <p:nvPr/>
            </p:nvSpPr>
            <p:spPr bwMode="auto">
              <a:xfrm>
                <a:off x="1393" y="3002"/>
                <a:ext cx="792" cy="208"/>
              </a:xfrm>
              <a:prstGeom prst="rect">
                <a:avLst/>
              </a:prstGeom>
              <a:solidFill>
                <a:srgbClr val="FFFFFF"/>
              </a:solidFill>
              <a:ln w="9525">
                <a:noFill/>
                <a:miter lim="800000"/>
                <a:headEnd/>
                <a:tailEnd/>
              </a:ln>
            </p:spPr>
            <p:txBody>
              <a:bodyPr/>
              <a:lstStyle/>
              <a:p>
                <a:endParaRPr lang="ja-JP" altLang="en-US" sz="1100">
                  <a:latin typeface="Calibri" pitchFamily="34" charset="0"/>
                </a:endParaRPr>
              </a:p>
            </p:txBody>
          </p:sp>
          <p:sp>
            <p:nvSpPr>
              <p:cNvPr id="25776" name="Rectangle 16"/>
              <p:cNvSpPr>
                <a:spLocks noChangeArrowheads="1"/>
              </p:cNvSpPr>
              <p:nvPr/>
            </p:nvSpPr>
            <p:spPr bwMode="auto">
              <a:xfrm>
                <a:off x="1393" y="3002"/>
                <a:ext cx="792" cy="208"/>
              </a:xfrm>
              <a:prstGeom prst="rect">
                <a:avLst/>
              </a:prstGeom>
              <a:noFill/>
              <a:ln w="15875" cap="rnd">
                <a:solidFill>
                  <a:srgbClr val="000000"/>
                </a:solidFill>
                <a:miter lim="800000"/>
                <a:headEnd/>
                <a:tailEnd/>
              </a:ln>
            </p:spPr>
            <p:txBody>
              <a:bodyPr/>
              <a:lstStyle/>
              <a:p>
                <a:endParaRPr lang="ja-JP" altLang="en-US" sz="1100">
                  <a:latin typeface="Calibri" pitchFamily="34" charset="0"/>
                </a:endParaRPr>
              </a:p>
            </p:txBody>
          </p:sp>
        </p:grpSp>
        <p:sp>
          <p:nvSpPr>
            <p:cNvPr id="45073" name="Rectangle 17"/>
            <p:cNvSpPr>
              <a:spLocks noChangeArrowheads="1"/>
            </p:cNvSpPr>
            <p:nvPr/>
          </p:nvSpPr>
          <p:spPr bwMode="auto">
            <a:xfrm>
              <a:off x="3086" y="2764"/>
              <a:ext cx="460" cy="106"/>
            </a:xfrm>
            <a:prstGeom prst="rect">
              <a:avLst/>
            </a:prstGeom>
            <a:noFill/>
            <a:ln w="9525">
              <a:noFill/>
              <a:miter lim="800000"/>
              <a:headEnd/>
              <a:tailEnd/>
            </a:ln>
          </p:spPr>
          <p:txBody>
            <a:bodyPr wrap="none" lIns="0" tIns="0" rIns="0" bIns="0">
              <a:spAutoFit/>
            </a:bodyPr>
            <a:lstStyle/>
            <a:p>
              <a:pPr algn="ctr">
                <a:defRPr/>
              </a:pPr>
              <a:r>
                <a:rPr lang="en-US" altLang="ja-JP" sz="1100" b="1">
                  <a:solidFill>
                    <a:srgbClr val="00192E"/>
                  </a:solidFill>
                  <a:latin typeface="Calibri" pitchFamily="34" charset="0"/>
                  <a:ea typeface="ＭＳ ゴシック" pitchFamily="49" charset="-128"/>
                </a:rPr>
                <a:t>Droplet Size </a:t>
              </a:r>
              <a:endParaRPr lang="en-US" altLang="ja-JP" sz="1100" b="1">
                <a:effectLst>
                  <a:outerShdw blurRad="38100" dist="38100" dir="2700000" algn="tl">
                    <a:srgbClr val="C0C0C0"/>
                  </a:outerShdw>
                </a:effectLst>
                <a:latin typeface="Calibri" pitchFamily="34" charset="0"/>
                <a:ea typeface="ＭＳ ゴシック" pitchFamily="49" charset="-128"/>
              </a:endParaRPr>
            </a:p>
          </p:txBody>
        </p:sp>
        <p:sp>
          <p:nvSpPr>
            <p:cNvPr id="25623" name="Rectangle 18"/>
            <p:cNvSpPr>
              <a:spLocks noChangeArrowheads="1"/>
            </p:cNvSpPr>
            <p:nvPr/>
          </p:nvSpPr>
          <p:spPr bwMode="auto">
            <a:xfrm>
              <a:off x="3057" y="2847"/>
              <a:ext cx="428" cy="4"/>
            </a:xfrm>
            <a:prstGeom prst="rect">
              <a:avLst/>
            </a:prstGeom>
            <a:solidFill>
              <a:srgbClr val="00192E"/>
            </a:solidFill>
            <a:ln w="9525">
              <a:noFill/>
              <a:miter lim="800000"/>
              <a:headEnd/>
              <a:tailEnd/>
            </a:ln>
          </p:spPr>
          <p:txBody>
            <a:bodyPr/>
            <a:lstStyle/>
            <a:p>
              <a:endParaRPr lang="ja-JP" altLang="en-US" sz="1100">
                <a:latin typeface="Calibri" pitchFamily="34" charset="0"/>
              </a:endParaRPr>
            </a:p>
          </p:txBody>
        </p:sp>
        <p:sp>
          <p:nvSpPr>
            <p:cNvPr id="45075" name="Rectangle 19"/>
            <p:cNvSpPr>
              <a:spLocks noChangeArrowheads="1"/>
            </p:cNvSpPr>
            <p:nvPr/>
          </p:nvSpPr>
          <p:spPr bwMode="auto">
            <a:xfrm>
              <a:off x="3086" y="2863"/>
              <a:ext cx="437" cy="106"/>
            </a:xfrm>
            <a:prstGeom prst="rect">
              <a:avLst/>
            </a:prstGeom>
            <a:noFill/>
            <a:ln w="9525">
              <a:noFill/>
              <a:miter lim="800000"/>
              <a:headEnd/>
              <a:tailEnd/>
            </a:ln>
          </p:spPr>
          <p:txBody>
            <a:bodyPr wrap="none" lIns="0" tIns="0" rIns="0" bIns="0">
              <a:spAutoFit/>
            </a:bodyPr>
            <a:lstStyle/>
            <a:p>
              <a:pPr algn="ctr">
                <a:defRPr/>
              </a:pPr>
              <a:r>
                <a:rPr lang="en-US" altLang="ja-JP" sz="1100" b="1">
                  <a:solidFill>
                    <a:srgbClr val="00192E"/>
                  </a:solidFill>
                  <a:latin typeface="Calibri" pitchFamily="34" charset="0"/>
                  <a:ea typeface="ＭＳ ゴシック" pitchFamily="49" charset="-128"/>
                </a:rPr>
                <a:t>Distribution</a:t>
              </a:r>
              <a:endParaRPr lang="en-US" altLang="ja-JP" sz="1100" b="1">
                <a:effectLst>
                  <a:outerShdw blurRad="38100" dist="38100" dir="2700000" algn="tl">
                    <a:srgbClr val="C0C0C0"/>
                  </a:outerShdw>
                </a:effectLst>
                <a:latin typeface="Calibri" pitchFamily="34" charset="0"/>
                <a:ea typeface="ＭＳ ゴシック" pitchFamily="49" charset="-128"/>
              </a:endParaRPr>
            </a:p>
          </p:txBody>
        </p:sp>
        <p:sp>
          <p:nvSpPr>
            <p:cNvPr id="25625" name="Rectangle 20"/>
            <p:cNvSpPr>
              <a:spLocks noChangeArrowheads="1"/>
            </p:cNvSpPr>
            <p:nvPr/>
          </p:nvSpPr>
          <p:spPr bwMode="auto">
            <a:xfrm>
              <a:off x="3057" y="2946"/>
              <a:ext cx="428" cy="4"/>
            </a:xfrm>
            <a:prstGeom prst="rect">
              <a:avLst/>
            </a:prstGeom>
            <a:solidFill>
              <a:srgbClr val="00192E"/>
            </a:solidFill>
            <a:ln w="9525">
              <a:noFill/>
              <a:miter lim="800000"/>
              <a:headEnd/>
              <a:tailEnd/>
            </a:ln>
          </p:spPr>
          <p:txBody>
            <a:bodyPr/>
            <a:lstStyle/>
            <a:p>
              <a:endParaRPr lang="ja-JP" altLang="en-US" sz="1100">
                <a:latin typeface="Calibri" pitchFamily="34" charset="0"/>
              </a:endParaRPr>
            </a:p>
          </p:txBody>
        </p:sp>
        <p:grpSp>
          <p:nvGrpSpPr>
            <p:cNvPr id="25626" name="Group 21"/>
            <p:cNvGrpSpPr>
              <a:grpSpLocks/>
            </p:cNvGrpSpPr>
            <p:nvPr/>
          </p:nvGrpSpPr>
          <p:grpSpPr bwMode="auto">
            <a:xfrm>
              <a:off x="3779" y="2744"/>
              <a:ext cx="598" cy="108"/>
              <a:chOff x="2296" y="2976"/>
              <a:chExt cx="598" cy="108"/>
            </a:xfrm>
          </p:grpSpPr>
          <p:sp>
            <p:nvSpPr>
              <p:cNvPr id="25773" name="Rectangle 22"/>
              <p:cNvSpPr>
                <a:spLocks noChangeArrowheads="1"/>
              </p:cNvSpPr>
              <p:nvPr/>
            </p:nvSpPr>
            <p:spPr bwMode="auto">
              <a:xfrm>
                <a:off x="2296" y="2976"/>
                <a:ext cx="598" cy="108"/>
              </a:xfrm>
              <a:prstGeom prst="rect">
                <a:avLst/>
              </a:prstGeom>
              <a:solidFill>
                <a:srgbClr val="FFFFFF"/>
              </a:solidFill>
              <a:ln w="9525">
                <a:noFill/>
                <a:miter lim="800000"/>
                <a:headEnd/>
                <a:tailEnd/>
              </a:ln>
            </p:spPr>
            <p:txBody>
              <a:bodyPr/>
              <a:lstStyle/>
              <a:p>
                <a:endParaRPr lang="ja-JP" altLang="en-US" sz="1100">
                  <a:latin typeface="Calibri" pitchFamily="34" charset="0"/>
                </a:endParaRPr>
              </a:p>
            </p:txBody>
          </p:sp>
          <p:sp>
            <p:nvSpPr>
              <p:cNvPr id="25774" name="Rectangle 23"/>
              <p:cNvSpPr>
                <a:spLocks noChangeArrowheads="1"/>
              </p:cNvSpPr>
              <p:nvPr/>
            </p:nvSpPr>
            <p:spPr bwMode="auto">
              <a:xfrm>
                <a:off x="2296" y="2976"/>
                <a:ext cx="598" cy="108"/>
              </a:xfrm>
              <a:prstGeom prst="rect">
                <a:avLst/>
              </a:prstGeom>
              <a:noFill/>
              <a:ln w="15875" cap="rnd">
                <a:solidFill>
                  <a:srgbClr val="000000"/>
                </a:solidFill>
                <a:miter lim="800000"/>
                <a:headEnd/>
                <a:tailEnd/>
              </a:ln>
            </p:spPr>
            <p:txBody>
              <a:bodyPr/>
              <a:lstStyle/>
              <a:p>
                <a:endParaRPr lang="ja-JP" altLang="en-US" sz="1100">
                  <a:latin typeface="Calibri" pitchFamily="34" charset="0"/>
                </a:endParaRPr>
              </a:p>
            </p:txBody>
          </p:sp>
        </p:grpSp>
        <p:sp>
          <p:nvSpPr>
            <p:cNvPr id="45080" name="Rectangle 24"/>
            <p:cNvSpPr>
              <a:spLocks noChangeArrowheads="1"/>
            </p:cNvSpPr>
            <p:nvPr/>
          </p:nvSpPr>
          <p:spPr bwMode="auto">
            <a:xfrm>
              <a:off x="3887" y="2754"/>
              <a:ext cx="451" cy="106"/>
            </a:xfrm>
            <a:prstGeom prst="rect">
              <a:avLst/>
            </a:prstGeom>
            <a:noFill/>
            <a:ln w="9525">
              <a:noFill/>
              <a:miter lim="800000"/>
              <a:headEnd/>
              <a:tailEnd/>
            </a:ln>
          </p:spPr>
          <p:txBody>
            <a:bodyPr wrap="none" lIns="0" tIns="0" rIns="0" bIns="0">
              <a:spAutoFit/>
            </a:bodyPr>
            <a:lstStyle/>
            <a:p>
              <a:pPr algn="ctr">
                <a:defRPr/>
              </a:pPr>
              <a:r>
                <a:rPr lang="en-US" altLang="ja-JP" sz="1100" b="1">
                  <a:solidFill>
                    <a:srgbClr val="00192E"/>
                  </a:solidFill>
                  <a:latin typeface="Calibri" pitchFamily="34" charset="0"/>
                  <a:ea typeface="ＭＳ ゴシック" pitchFamily="49" charset="-128"/>
                </a:rPr>
                <a:t>Gas Velocity</a:t>
              </a:r>
              <a:endParaRPr lang="en-US" altLang="ja-JP" sz="1100" b="1">
                <a:effectLst>
                  <a:outerShdw blurRad="38100" dist="38100" dir="2700000" algn="tl">
                    <a:srgbClr val="C0C0C0"/>
                  </a:outerShdw>
                </a:effectLst>
                <a:latin typeface="Calibri" pitchFamily="34" charset="0"/>
                <a:ea typeface="ＭＳ ゴシック" pitchFamily="49" charset="-128"/>
              </a:endParaRPr>
            </a:p>
          </p:txBody>
        </p:sp>
        <p:sp>
          <p:nvSpPr>
            <p:cNvPr id="25628" name="Rectangle 25"/>
            <p:cNvSpPr>
              <a:spLocks noChangeArrowheads="1"/>
            </p:cNvSpPr>
            <p:nvPr/>
          </p:nvSpPr>
          <p:spPr bwMode="auto">
            <a:xfrm>
              <a:off x="3857" y="2837"/>
              <a:ext cx="443" cy="3"/>
            </a:xfrm>
            <a:prstGeom prst="rect">
              <a:avLst/>
            </a:prstGeom>
            <a:solidFill>
              <a:srgbClr val="00192E"/>
            </a:solidFill>
            <a:ln w="9525">
              <a:noFill/>
              <a:miter lim="800000"/>
              <a:headEnd/>
              <a:tailEnd/>
            </a:ln>
          </p:spPr>
          <p:txBody>
            <a:bodyPr/>
            <a:lstStyle/>
            <a:p>
              <a:endParaRPr lang="ja-JP" altLang="en-US" sz="1100">
                <a:latin typeface="Calibri" pitchFamily="34" charset="0"/>
              </a:endParaRPr>
            </a:p>
          </p:txBody>
        </p:sp>
        <p:pic>
          <p:nvPicPr>
            <p:cNvPr id="25629" name="Picture 26"/>
            <p:cNvPicPr>
              <a:picLocks noChangeAspect="1" noChangeArrowheads="1"/>
            </p:cNvPicPr>
            <p:nvPr/>
          </p:nvPicPr>
          <p:blipFill>
            <a:blip r:embed="rId3" cstate="print"/>
            <a:srcRect/>
            <a:stretch>
              <a:fillRect/>
            </a:stretch>
          </p:blipFill>
          <p:spPr bwMode="auto">
            <a:xfrm>
              <a:off x="2408" y="867"/>
              <a:ext cx="255" cy="1863"/>
            </a:xfrm>
            <a:prstGeom prst="rect">
              <a:avLst/>
            </a:prstGeom>
            <a:noFill/>
            <a:ln w="9525">
              <a:noFill/>
              <a:miter lim="800000"/>
              <a:headEnd/>
              <a:tailEnd/>
            </a:ln>
          </p:spPr>
        </p:pic>
        <p:pic>
          <p:nvPicPr>
            <p:cNvPr id="25630" name="Picture 27"/>
            <p:cNvPicPr>
              <a:picLocks noChangeAspect="1" noChangeArrowheads="1"/>
            </p:cNvPicPr>
            <p:nvPr/>
          </p:nvPicPr>
          <p:blipFill>
            <a:blip r:embed="rId4" cstate="print"/>
            <a:srcRect/>
            <a:stretch>
              <a:fillRect/>
            </a:stretch>
          </p:blipFill>
          <p:spPr bwMode="auto">
            <a:xfrm>
              <a:off x="3159" y="867"/>
              <a:ext cx="208" cy="1871"/>
            </a:xfrm>
            <a:prstGeom prst="rect">
              <a:avLst/>
            </a:prstGeom>
            <a:noFill/>
            <a:ln w="9525">
              <a:noFill/>
              <a:miter lim="800000"/>
              <a:headEnd/>
              <a:tailEnd/>
            </a:ln>
          </p:spPr>
        </p:pic>
        <p:pic>
          <p:nvPicPr>
            <p:cNvPr id="25631" name="Picture 28"/>
            <p:cNvPicPr>
              <a:picLocks noChangeAspect="1" noChangeArrowheads="1"/>
            </p:cNvPicPr>
            <p:nvPr/>
          </p:nvPicPr>
          <p:blipFill>
            <a:blip r:embed="rId5" cstate="print"/>
            <a:srcRect/>
            <a:stretch>
              <a:fillRect/>
            </a:stretch>
          </p:blipFill>
          <p:spPr bwMode="auto">
            <a:xfrm>
              <a:off x="3842" y="867"/>
              <a:ext cx="331" cy="1967"/>
            </a:xfrm>
            <a:prstGeom prst="rect">
              <a:avLst/>
            </a:prstGeom>
            <a:noFill/>
            <a:ln w="9525">
              <a:noFill/>
              <a:miter lim="800000"/>
              <a:headEnd/>
              <a:tailEnd/>
            </a:ln>
          </p:spPr>
        </p:pic>
        <p:sp>
          <p:nvSpPr>
            <p:cNvPr id="25632" name="Freeform 29"/>
            <p:cNvSpPr>
              <a:spLocks noEditPoints="1"/>
            </p:cNvSpPr>
            <p:nvPr/>
          </p:nvSpPr>
          <p:spPr bwMode="auto">
            <a:xfrm>
              <a:off x="1772" y="1078"/>
              <a:ext cx="2846" cy="6"/>
            </a:xfrm>
            <a:custGeom>
              <a:avLst/>
              <a:gdLst>
                <a:gd name="T0" fmla="*/ 0 w 18542"/>
                <a:gd name="T1" fmla="*/ 0 h 34"/>
                <a:gd name="T2" fmla="*/ 0 w 18542"/>
                <a:gd name="T3" fmla="*/ 0 h 34"/>
                <a:gd name="T4" fmla="*/ 0 w 18542"/>
                <a:gd name="T5" fmla="*/ 0 h 34"/>
                <a:gd name="T6" fmla="*/ 0 w 18542"/>
                <a:gd name="T7" fmla="*/ 0 h 34"/>
                <a:gd name="T8" fmla="*/ 0 w 18542"/>
                <a:gd name="T9" fmla="*/ 0 h 34"/>
                <a:gd name="T10" fmla="*/ 0 w 18542"/>
                <a:gd name="T11" fmla="*/ 0 h 34"/>
                <a:gd name="T12" fmla="*/ 0 w 18542"/>
                <a:gd name="T13" fmla="*/ 0 h 34"/>
                <a:gd name="T14" fmla="*/ 0 w 18542"/>
                <a:gd name="T15" fmla="*/ 0 h 34"/>
                <a:gd name="T16" fmla="*/ 0 w 18542"/>
                <a:gd name="T17" fmla="*/ 0 h 34"/>
                <a:gd name="T18" fmla="*/ 0 w 18542"/>
                <a:gd name="T19" fmla="*/ 0 h 34"/>
                <a:gd name="T20" fmla="*/ 0 w 18542"/>
                <a:gd name="T21" fmla="*/ 0 h 34"/>
                <a:gd name="T22" fmla="*/ 0 w 18542"/>
                <a:gd name="T23" fmla="*/ 0 h 34"/>
                <a:gd name="T24" fmla="*/ 0 w 18542"/>
                <a:gd name="T25" fmla="*/ 0 h 34"/>
                <a:gd name="T26" fmla="*/ 0 w 18542"/>
                <a:gd name="T27" fmla="*/ 0 h 34"/>
                <a:gd name="T28" fmla="*/ 0 w 18542"/>
                <a:gd name="T29" fmla="*/ 0 h 34"/>
                <a:gd name="T30" fmla="*/ 0 w 18542"/>
                <a:gd name="T31" fmla="*/ 0 h 34"/>
                <a:gd name="T32" fmla="*/ 0 w 18542"/>
                <a:gd name="T33" fmla="*/ 0 h 34"/>
                <a:gd name="T34" fmla="*/ 0 w 18542"/>
                <a:gd name="T35" fmla="*/ 0 h 34"/>
                <a:gd name="T36" fmla="*/ 0 w 18542"/>
                <a:gd name="T37" fmla="*/ 0 h 34"/>
                <a:gd name="T38" fmla="*/ 0 w 18542"/>
                <a:gd name="T39" fmla="*/ 0 h 34"/>
                <a:gd name="T40" fmla="*/ 0 w 18542"/>
                <a:gd name="T41" fmla="*/ 0 h 34"/>
                <a:gd name="T42" fmla="*/ 0 w 18542"/>
                <a:gd name="T43" fmla="*/ 0 h 34"/>
                <a:gd name="T44" fmla="*/ 0 w 18542"/>
                <a:gd name="T45" fmla="*/ 0 h 34"/>
                <a:gd name="T46" fmla="*/ 0 w 18542"/>
                <a:gd name="T47" fmla="*/ 0 h 34"/>
                <a:gd name="T48" fmla="*/ 0 w 18542"/>
                <a:gd name="T49" fmla="*/ 0 h 34"/>
                <a:gd name="T50" fmla="*/ 0 w 18542"/>
                <a:gd name="T51" fmla="*/ 0 h 34"/>
                <a:gd name="T52" fmla="*/ 0 w 18542"/>
                <a:gd name="T53" fmla="*/ 0 h 34"/>
                <a:gd name="T54" fmla="*/ 0 w 18542"/>
                <a:gd name="T55" fmla="*/ 0 h 34"/>
                <a:gd name="T56" fmla="*/ 0 w 18542"/>
                <a:gd name="T57" fmla="*/ 0 h 34"/>
                <a:gd name="T58" fmla="*/ 0 w 18542"/>
                <a:gd name="T59" fmla="*/ 0 h 34"/>
                <a:gd name="T60" fmla="*/ 0 w 18542"/>
                <a:gd name="T61" fmla="*/ 0 h 34"/>
                <a:gd name="T62" fmla="*/ 0 w 18542"/>
                <a:gd name="T63" fmla="*/ 0 h 34"/>
                <a:gd name="T64" fmla="*/ 0 w 18542"/>
                <a:gd name="T65" fmla="*/ 0 h 34"/>
                <a:gd name="T66" fmla="*/ 0 w 18542"/>
                <a:gd name="T67" fmla="*/ 0 h 34"/>
                <a:gd name="T68" fmla="*/ 0 w 18542"/>
                <a:gd name="T69" fmla="*/ 0 h 34"/>
                <a:gd name="T70" fmla="*/ 0 w 18542"/>
                <a:gd name="T71" fmla="*/ 0 h 34"/>
                <a:gd name="T72" fmla="*/ 0 w 18542"/>
                <a:gd name="T73" fmla="*/ 0 h 34"/>
                <a:gd name="T74" fmla="*/ 0 w 18542"/>
                <a:gd name="T75" fmla="*/ 0 h 34"/>
                <a:gd name="T76" fmla="*/ 0 w 18542"/>
                <a:gd name="T77" fmla="*/ 0 h 34"/>
                <a:gd name="T78" fmla="*/ 0 w 18542"/>
                <a:gd name="T79" fmla="*/ 0 h 34"/>
                <a:gd name="T80" fmla="*/ 0 w 18542"/>
                <a:gd name="T81" fmla="*/ 0 h 34"/>
                <a:gd name="T82" fmla="*/ 0 w 18542"/>
                <a:gd name="T83" fmla="*/ 0 h 34"/>
                <a:gd name="T84" fmla="*/ 0 w 18542"/>
                <a:gd name="T85" fmla="*/ 0 h 34"/>
                <a:gd name="T86" fmla="*/ 0 w 18542"/>
                <a:gd name="T87" fmla="*/ 0 h 34"/>
                <a:gd name="T88" fmla="*/ 0 w 18542"/>
                <a:gd name="T89" fmla="*/ 0 h 34"/>
                <a:gd name="T90" fmla="*/ 0 w 18542"/>
                <a:gd name="T91" fmla="*/ 0 h 34"/>
                <a:gd name="T92" fmla="*/ 0 w 18542"/>
                <a:gd name="T93" fmla="*/ 0 h 34"/>
                <a:gd name="T94" fmla="*/ 0 w 18542"/>
                <a:gd name="T95" fmla="*/ 0 h 34"/>
                <a:gd name="T96" fmla="*/ 0 w 18542"/>
                <a:gd name="T97" fmla="*/ 0 h 34"/>
                <a:gd name="T98" fmla="*/ 0 w 18542"/>
                <a:gd name="T99" fmla="*/ 0 h 34"/>
                <a:gd name="T100" fmla="*/ 0 w 18542"/>
                <a:gd name="T101" fmla="*/ 0 h 34"/>
                <a:gd name="T102" fmla="*/ 0 w 18542"/>
                <a:gd name="T103" fmla="*/ 0 h 34"/>
                <a:gd name="T104" fmla="*/ 0 w 18542"/>
                <a:gd name="T105" fmla="*/ 0 h 34"/>
                <a:gd name="T106" fmla="*/ 0 w 18542"/>
                <a:gd name="T107" fmla="*/ 0 h 34"/>
                <a:gd name="T108" fmla="*/ 0 w 18542"/>
                <a:gd name="T109" fmla="*/ 0 h 34"/>
                <a:gd name="T110" fmla="*/ 0 w 18542"/>
                <a:gd name="T111" fmla="*/ 0 h 34"/>
                <a:gd name="T112" fmla="*/ 0 w 18542"/>
                <a:gd name="T113" fmla="*/ 0 h 34"/>
                <a:gd name="T114" fmla="*/ 0 w 18542"/>
                <a:gd name="T115" fmla="*/ 0 h 34"/>
                <a:gd name="T116" fmla="*/ 0 w 18542"/>
                <a:gd name="T117" fmla="*/ 0 h 34"/>
                <a:gd name="T118" fmla="*/ 0 w 18542"/>
                <a:gd name="T119" fmla="*/ 0 h 34"/>
                <a:gd name="T120" fmla="*/ 0 w 18542"/>
                <a:gd name="T121" fmla="*/ 0 h 34"/>
                <a:gd name="T122" fmla="*/ 0 w 18542"/>
                <a:gd name="T123" fmla="*/ 0 h 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542"/>
                <a:gd name="T187" fmla="*/ 0 h 34"/>
                <a:gd name="T188" fmla="*/ 18542 w 18542"/>
                <a:gd name="T189" fmla="*/ 34 h 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542" h="34">
                  <a:moveTo>
                    <a:pt x="17" y="0"/>
                  </a:moveTo>
                  <a:lnTo>
                    <a:pt x="117" y="0"/>
                  </a:lnTo>
                  <a:cubicBezTo>
                    <a:pt x="126" y="0"/>
                    <a:pt x="133" y="8"/>
                    <a:pt x="133" y="17"/>
                  </a:cubicBezTo>
                  <a:cubicBezTo>
                    <a:pt x="133" y="26"/>
                    <a:pt x="126" y="34"/>
                    <a:pt x="117" y="34"/>
                  </a:cubicBezTo>
                  <a:lnTo>
                    <a:pt x="17" y="34"/>
                  </a:lnTo>
                  <a:cubicBezTo>
                    <a:pt x="8" y="34"/>
                    <a:pt x="0" y="26"/>
                    <a:pt x="0" y="17"/>
                  </a:cubicBezTo>
                  <a:cubicBezTo>
                    <a:pt x="0" y="8"/>
                    <a:pt x="8" y="0"/>
                    <a:pt x="17" y="0"/>
                  </a:cubicBezTo>
                  <a:close/>
                  <a:moveTo>
                    <a:pt x="250" y="0"/>
                  </a:moveTo>
                  <a:lnTo>
                    <a:pt x="350" y="0"/>
                  </a:lnTo>
                  <a:cubicBezTo>
                    <a:pt x="359" y="0"/>
                    <a:pt x="367" y="8"/>
                    <a:pt x="367" y="17"/>
                  </a:cubicBezTo>
                  <a:cubicBezTo>
                    <a:pt x="367" y="26"/>
                    <a:pt x="359" y="34"/>
                    <a:pt x="350" y="34"/>
                  </a:cubicBezTo>
                  <a:lnTo>
                    <a:pt x="250" y="34"/>
                  </a:lnTo>
                  <a:cubicBezTo>
                    <a:pt x="241" y="34"/>
                    <a:pt x="233" y="26"/>
                    <a:pt x="233" y="17"/>
                  </a:cubicBezTo>
                  <a:cubicBezTo>
                    <a:pt x="233" y="8"/>
                    <a:pt x="241" y="0"/>
                    <a:pt x="250" y="0"/>
                  </a:cubicBezTo>
                  <a:close/>
                  <a:moveTo>
                    <a:pt x="483" y="0"/>
                  </a:moveTo>
                  <a:lnTo>
                    <a:pt x="583" y="0"/>
                  </a:lnTo>
                  <a:cubicBezTo>
                    <a:pt x="593" y="0"/>
                    <a:pt x="600" y="8"/>
                    <a:pt x="600" y="17"/>
                  </a:cubicBezTo>
                  <a:cubicBezTo>
                    <a:pt x="600" y="26"/>
                    <a:pt x="593" y="34"/>
                    <a:pt x="583" y="34"/>
                  </a:cubicBezTo>
                  <a:lnTo>
                    <a:pt x="483" y="34"/>
                  </a:lnTo>
                  <a:cubicBezTo>
                    <a:pt x="474" y="34"/>
                    <a:pt x="467" y="26"/>
                    <a:pt x="467" y="17"/>
                  </a:cubicBezTo>
                  <a:cubicBezTo>
                    <a:pt x="467" y="8"/>
                    <a:pt x="474" y="0"/>
                    <a:pt x="483" y="0"/>
                  </a:cubicBezTo>
                  <a:close/>
                  <a:moveTo>
                    <a:pt x="717" y="0"/>
                  </a:moveTo>
                  <a:lnTo>
                    <a:pt x="817" y="0"/>
                  </a:lnTo>
                  <a:cubicBezTo>
                    <a:pt x="826" y="0"/>
                    <a:pt x="833" y="8"/>
                    <a:pt x="833" y="17"/>
                  </a:cubicBezTo>
                  <a:cubicBezTo>
                    <a:pt x="833" y="26"/>
                    <a:pt x="826" y="34"/>
                    <a:pt x="817" y="34"/>
                  </a:cubicBezTo>
                  <a:lnTo>
                    <a:pt x="717" y="34"/>
                  </a:lnTo>
                  <a:cubicBezTo>
                    <a:pt x="708" y="34"/>
                    <a:pt x="700" y="26"/>
                    <a:pt x="700" y="17"/>
                  </a:cubicBezTo>
                  <a:cubicBezTo>
                    <a:pt x="700" y="8"/>
                    <a:pt x="708" y="0"/>
                    <a:pt x="717" y="0"/>
                  </a:cubicBezTo>
                  <a:close/>
                  <a:moveTo>
                    <a:pt x="950" y="0"/>
                  </a:moveTo>
                  <a:lnTo>
                    <a:pt x="1050" y="0"/>
                  </a:lnTo>
                  <a:cubicBezTo>
                    <a:pt x="1059" y="0"/>
                    <a:pt x="1067" y="8"/>
                    <a:pt x="1067" y="17"/>
                  </a:cubicBezTo>
                  <a:cubicBezTo>
                    <a:pt x="1067" y="26"/>
                    <a:pt x="1059" y="34"/>
                    <a:pt x="1050" y="34"/>
                  </a:cubicBezTo>
                  <a:lnTo>
                    <a:pt x="950" y="34"/>
                  </a:lnTo>
                  <a:cubicBezTo>
                    <a:pt x="941" y="34"/>
                    <a:pt x="933" y="26"/>
                    <a:pt x="933" y="17"/>
                  </a:cubicBezTo>
                  <a:cubicBezTo>
                    <a:pt x="933" y="8"/>
                    <a:pt x="941" y="0"/>
                    <a:pt x="950" y="0"/>
                  </a:cubicBezTo>
                  <a:close/>
                  <a:moveTo>
                    <a:pt x="1183" y="0"/>
                  </a:moveTo>
                  <a:lnTo>
                    <a:pt x="1283" y="0"/>
                  </a:lnTo>
                  <a:cubicBezTo>
                    <a:pt x="1293" y="0"/>
                    <a:pt x="1300" y="8"/>
                    <a:pt x="1300" y="17"/>
                  </a:cubicBezTo>
                  <a:cubicBezTo>
                    <a:pt x="1300" y="26"/>
                    <a:pt x="1293" y="34"/>
                    <a:pt x="1283" y="34"/>
                  </a:cubicBezTo>
                  <a:lnTo>
                    <a:pt x="1183" y="34"/>
                  </a:lnTo>
                  <a:cubicBezTo>
                    <a:pt x="1174" y="34"/>
                    <a:pt x="1167" y="26"/>
                    <a:pt x="1167" y="17"/>
                  </a:cubicBezTo>
                  <a:cubicBezTo>
                    <a:pt x="1167" y="8"/>
                    <a:pt x="1174" y="0"/>
                    <a:pt x="1183" y="0"/>
                  </a:cubicBezTo>
                  <a:close/>
                  <a:moveTo>
                    <a:pt x="1417" y="0"/>
                  </a:moveTo>
                  <a:lnTo>
                    <a:pt x="1517" y="0"/>
                  </a:lnTo>
                  <a:cubicBezTo>
                    <a:pt x="1526" y="0"/>
                    <a:pt x="1533" y="8"/>
                    <a:pt x="1533" y="17"/>
                  </a:cubicBezTo>
                  <a:cubicBezTo>
                    <a:pt x="1533" y="26"/>
                    <a:pt x="1526" y="34"/>
                    <a:pt x="1517" y="34"/>
                  </a:cubicBezTo>
                  <a:lnTo>
                    <a:pt x="1417" y="34"/>
                  </a:lnTo>
                  <a:cubicBezTo>
                    <a:pt x="1408" y="34"/>
                    <a:pt x="1400" y="26"/>
                    <a:pt x="1400" y="17"/>
                  </a:cubicBezTo>
                  <a:cubicBezTo>
                    <a:pt x="1400" y="8"/>
                    <a:pt x="1408" y="0"/>
                    <a:pt x="1417" y="0"/>
                  </a:cubicBezTo>
                  <a:close/>
                  <a:moveTo>
                    <a:pt x="1650" y="0"/>
                  </a:moveTo>
                  <a:lnTo>
                    <a:pt x="1750" y="0"/>
                  </a:lnTo>
                  <a:cubicBezTo>
                    <a:pt x="1759" y="0"/>
                    <a:pt x="1767" y="8"/>
                    <a:pt x="1767" y="17"/>
                  </a:cubicBezTo>
                  <a:cubicBezTo>
                    <a:pt x="1767" y="26"/>
                    <a:pt x="1759" y="34"/>
                    <a:pt x="1750" y="34"/>
                  </a:cubicBezTo>
                  <a:lnTo>
                    <a:pt x="1650" y="34"/>
                  </a:lnTo>
                  <a:cubicBezTo>
                    <a:pt x="1641" y="34"/>
                    <a:pt x="1633" y="26"/>
                    <a:pt x="1633" y="17"/>
                  </a:cubicBezTo>
                  <a:cubicBezTo>
                    <a:pt x="1633" y="8"/>
                    <a:pt x="1641" y="0"/>
                    <a:pt x="1650" y="0"/>
                  </a:cubicBezTo>
                  <a:close/>
                  <a:moveTo>
                    <a:pt x="1883" y="0"/>
                  </a:moveTo>
                  <a:lnTo>
                    <a:pt x="1983" y="0"/>
                  </a:lnTo>
                  <a:cubicBezTo>
                    <a:pt x="1993" y="0"/>
                    <a:pt x="2000" y="8"/>
                    <a:pt x="2000" y="17"/>
                  </a:cubicBezTo>
                  <a:cubicBezTo>
                    <a:pt x="2000" y="26"/>
                    <a:pt x="1993" y="34"/>
                    <a:pt x="1983" y="34"/>
                  </a:cubicBezTo>
                  <a:lnTo>
                    <a:pt x="1883" y="34"/>
                  </a:lnTo>
                  <a:cubicBezTo>
                    <a:pt x="1874" y="34"/>
                    <a:pt x="1867" y="26"/>
                    <a:pt x="1867" y="17"/>
                  </a:cubicBezTo>
                  <a:cubicBezTo>
                    <a:pt x="1867" y="8"/>
                    <a:pt x="1874" y="0"/>
                    <a:pt x="1883" y="0"/>
                  </a:cubicBezTo>
                  <a:close/>
                  <a:moveTo>
                    <a:pt x="2117" y="0"/>
                  </a:moveTo>
                  <a:lnTo>
                    <a:pt x="2217" y="0"/>
                  </a:lnTo>
                  <a:cubicBezTo>
                    <a:pt x="2226" y="0"/>
                    <a:pt x="2233" y="8"/>
                    <a:pt x="2233" y="17"/>
                  </a:cubicBezTo>
                  <a:cubicBezTo>
                    <a:pt x="2233" y="26"/>
                    <a:pt x="2226" y="34"/>
                    <a:pt x="2217" y="34"/>
                  </a:cubicBezTo>
                  <a:lnTo>
                    <a:pt x="2117" y="34"/>
                  </a:lnTo>
                  <a:cubicBezTo>
                    <a:pt x="2108" y="34"/>
                    <a:pt x="2100" y="26"/>
                    <a:pt x="2100" y="17"/>
                  </a:cubicBezTo>
                  <a:cubicBezTo>
                    <a:pt x="2100" y="8"/>
                    <a:pt x="2108" y="0"/>
                    <a:pt x="2117" y="0"/>
                  </a:cubicBezTo>
                  <a:close/>
                  <a:moveTo>
                    <a:pt x="2350" y="0"/>
                  </a:moveTo>
                  <a:lnTo>
                    <a:pt x="2450" y="0"/>
                  </a:lnTo>
                  <a:cubicBezTo>
                    <a:pt x="2459" y="0"/>
                    <a:pt x="2467" y="8"/>
                    <a:pt x="2467" y="17"/>
                  </a:cubicBezTo>
                  <a:cubicBezTo>
                    <a:pt x="2467" y="26"/>
                    <a:pt x="2459" y="34"/>
                    <a:pt x="2450" y="34"/>
                  </a:cubicBezTo>
                  <a:lnTo>
                    <a:pt x="2350" y="34"/>
                  </a:lnTo>
                  <a:cubicBezTo>
                    <a:pt x="2341" y="34"/>
                    <a:pt x="2333" y="26"/>
                    <a:pt x="2333" y="17"/>
                  </a:cubicBezTo>
                  <a:cubicBezTo>
                    <a:pt x="2333" y="8"/>
                    <a:pt x="2341" y="0"/>
                    <a:pt x="2350" y="0"/>
                  </a:cubicBezTo>
                  <a:close/>
                  <a:moveTo>
                    <a:pt x="2583" y="0"/>
                  </a:moveTo>
                  <a:lnTo>
                    <a:pt x="2683" y="0"/>
                  </a:lnTo>
                  <a:cubicBezTo>
                    <a:pt x="2693" y="0"/>
                    <a:pt x="2700" y="8"/>
                    <a:pt x="2700" y="17"/>
                  </a:cubicBezTo>
                  <a:cubicBezTo>
                    <a:pt x="2700" y="26"/>
                    <a:pt x="2693" y="34"/>
                    <a:pt x="2683" y="34"/>
                  </a:cubicBezTo>
                  <a:lnTo>
                    <a:pt x="2583" y="34"/>
                  </a:lnTo>
                  <a:cubicBezTo>
                    <a:pt x="2574" y="34"/>
                    <a:pt x="2567" y="26"/>
                    <a:pt x="2567" y="17"/>
                  </a:cubicBezTo>
                  <a:cubicBezTo>
                    <a:pt x="2567" y="8"/>
                    <a:pt x="2574" y="0"/>
                    <a:pt x="2583" y="0"/>
                  </a:cubicBezTo>
                  <a:close/>
                  <a:moveTo>
                    <a:pt x="2817" y="0"/>
                  </a:moveTo>
                  <a:lnTo>
                    <a:pt x="2917" y="0"/>
                  </a:lnTo>
                  <a:cubicBezTo>
                    <a:pt x="2926" y="0"/>
                    <a:pt x="2933" y="8"/>
                    <a:pt x="2933" y="17"/>
                  </a:cubicBezTo>
                  <a:cubicBezTo>
                    <a:pt x="2933" y="26"/>
                    <a:pt x="2926" y="34"/>
                    <a:pt x="2917" y="34"/>
                  </a:cubicBezTo>
                  <a:lnTo>
                    <a:pt x="2817" y="34"/>
                  </a:lnTo>
                  <a:cubicBezTo>
                    <a:pt x="2808" y="34"/>
                    <a:pt x="2800" y="26"/>
                    <a:pt x="2800" y="17"/>
                  </a:cubicBezTo>
                  <a:cubicBezTo>
                    <a:pt x="2800" y="8"/>
                    <a:pt x="2808" y="0"/>
                    <a:pt x="2817" y="0"/>
                  </a:cubicBezTo>
                  <a:close/>
                  <a:moveTo>
                    <a:pt x="3050" y="0"/>
                  </a:moveTo>
                  <a:lnTo>
                    <a:pt x="3150" y="0"/>
                  </a:lnTo>
                  <a:cubicBezTo>
                    <a:pt x="3159" y="0"/>
                    <a:pt x="3167" y="8"/>
                    <a:pt x="3167" y="17"/>
                  </a:cubicBezTo>
                  <a:cubicBezTo>
                    <a:pt x="3167" y="26"/>
                    <a:pt x="3159" y="34"/>
                    <a:pt x="3150" y="34"/>
                  </a:cubicBezTo>
                  <a:lnTo>
                    <a:pt x="3050" y="34"/>
                  </a:lnTo>
                  <a:cubicBezTo>
                    <a:pt x="3041" y="34"/>
                    <a:pt x="3033" y="26"/>
                    <a:pt x="3033" y="17"/>
                  </a:cubicBezTo>
                  <a:cubicBezTo>
                    <a:pt x="3033" y="8"/>
                    <a:pt x="3041" y="0"/>
                    <a:pt x="3050" y="0"/>
                  </a:cubicBezTo>
                  <a:close/>
                  <a:moveTo>
                    <a:pt x="3283" y="0"/>
                  </a:moveTo>
                  <a:lnTo>
                    <a:pt x="3383" y="0"/>
                  </a:lnTo>
                  <a:cubicBezTo>
                    <a:pt x="3393" y="0"/>
                    <a:pt x="3400" y="8"/>
                    <a:pt x="3400" y="17"/>
                  </a:cubicBezTo>
                  <a:cubicBezTo>
                    <a:pt x="3400" y="26"/>
                    <a:pt x="3393" y="34"/>
                    <a:pt x="3383" y="34"/>
                  </a:cubicBezTo>
                  <a:lnTo>
                    <a:pt x="3283" y="34"/>
                  </a:lnTo>
                  <a:cubicBezTo>
                    <a:pt x="3274" y="34"/>
                    <a:pt x="3267" y="26"/>
                    <a:pt x="3267" y="17"/>
                  </a:cubicBezTo>
                  <a:cubicBezTo>
                    <a:pt x="3267" y="8"/>
                    <a:pt x="3274" y="0"/>
                    <a:pt x="3283" y="0"/>
                  </a:cubicBezTo>
                  <a:close/>
                  <a:moveTo>
                    <a:pt x="3517" y="0"/>
                  </a:moveTo>
                  <a:lnTo>
                    <a:pt x="3617" y="0"/>
                  </a:lnTo>
                  <a:cubicBezTo>
                    <a:pt x="3626" y="0"/>
                    <a:pt x="3633" y="8"/>
                    <a:pt x="3633" y="17"/>
                  </a:cubicBezTo>
                  <a:cubicBezTo>
                    <a:pt x="3633" y="26"/>
                    <a:pt x="3626" y="34"/>
                    <a:pt x="3617" y="34"/>
                  </a:cubicBezTo>
                  <a:lnTo>
                    <a:pt x="3517" y="34"/>
                  </a:lnTo>
                  <a:cubicBezTo>
                    <a:pt x="3508" y="34"/>
                    <a:pt x="3500" y="26"/>
                    <a:pt x="3500" y="17"/>
                  </a:cubicBezTo>
                  <a:cubicBezTo>
                    <a:pt x="3500" y="8"/>
                    <a:pt x="3508" y="0"/>
                    <a:pt x="3517" y="0"/>
                  </a:cubicBezTo>
                  <a:close/>
                  <a:moveTo>
                    <a:pt x="3750" y="0"/>
                  </a:moveTo>
                  <a:lnTo>
                    <a:pt x="3850" y="0"/>
                  </a:lnTo>
                  <a:cubicBezTo>
                    <a:pt x="3859" y="0"/>
                    <a:pt x="3867" y="8"/>
                    <a:pt x="3867" y="17"/>
                  </a:cubicBezTo>
                  <a:cubicBezTo>
                    <a:pt x="3867" y="26"/>
                    <a:pt x="3859" y="34"/>
                    <a:pt x="3850" y="34"/>
                  </a:cubicBezTo>
                  <a:lnTo>
                    <a:pt x="3750" y="34"/>
                  </a:lnTo>
                  <a:cubicBezTo>
                    <a:pt x="3741" y="34"/>
                    <a:pt x="3733" y="26"/>
                    <a:pt x="3733" y="17"/>
                  </a:cubicBezTo>
                  <a:cubicBezTo>
                    <a:pt x="3733" y="8"/>
                    <a:pt x="3741" y="0"/>
                    <a:pt x="3750" y="0"/>
                  </a:cubicBezTo>
                  <a:close/>
                  <a:moveTo>
                    <a:pt x="3983" y="0"/>
                  </a:moveTo>
                  <a:lnTo>
                    <a:pt x="4083" y="0"/>
                  </a:lnTo>
                  <a:cubicBezTo>
                    <a:pt x="4093" y="0"/>
                    <a:pt x="4100" y="8"/>
                    <a:pt x="4100" y="17"/>
                  </a:cubicBezTo>
                  <a:cubicBezTo>
                    <a:pt x="4100" y="26"/>
                    <a:pt x="4093" y="34"/>
                    <a:pt x="4083" y="34"/>
                  </a:cubicBezTo>
                  <a:lnTo>
                    <a:pt x="3983" y="34"/>
                  </a:lnTo>
                  <a:cubicBezTo>
                    <a:pt x="3974" y="34"/>
                    <a:pt x="3967" y="26"/>
                    <a:pt x="3967" y="17"/>
                  </a:cubicBezTo>
                  <a:cubicBezTo>
                    <a:pt x="3967" y="8"/>
                    <a:pt x="3974" y="0"/>
                    <a:pt x="3983" y="0"/>
                  </a:cubicBezTo>
                  <a:close/>
                  <a:moveTo>
                    <a:pt x="4217" y="0"/>
                  </a:moveTo>
                  <a:lnTo>
                    <a:pt x="4317" y="0"/>
                  </a:lnTo>
                  <a:cubicBezTo>
                    <a:pt x="4326" y="0"/>
                    <a:pt x="4333" y="8"/>
                    <a:pt x="4333" y="17"/>
                  </a:cubicBezTo>
                  <a:cubicBezTo>
                    <a:pt x="4333" y="26"/>
                    <a:pt x="4326" y="34"/>
                    <a:pt x="4317" y="34"/>
                  </a:cubicBezTo>
                  <a:lnTo>
                    <a:pt x="4217" y="34"/>
                  </a:lnTo>
                  <a:cubicBezTo>
                    <a:pt x="4208" y="34"/>
                    <a:pt x="4200" y="26"/>
                    <a:pt x="4200" y="17"/>
                  </a:cubicBezTo>
                  <a:cubicBezTo>
                    <a:pt x="4200" y="8"/>
                    <a:pt x="4208" y="0"/>
                    <a:pt x="4217" y="0"/>
                  </a:cubicBezTo>
                  <a:close/>
                  <a:moveTo>
                    <a:pt x="4450" y="0"/>
                  </a:moveTo>
                  <a:lnTo>
                    <a:pt x="4550" y="0"/>
                  </a:lnTo>
                  <a:cubicBezTo>
                    <a:pt x="4559" y="0"/>
                    <a:pt x="4567" y="8"/>
                    <a:pt x="4567" y="17"/>
                  </a:cubicBezTo>
                  <a:cubicBezTo>
                    <a:pt x="4567" y="26"/>
                    <a:pt x="4559" y="34"/>
                    <a:pt x="4550" y="34"/>
                  </a:cubicBezTo>
                  <a:lnTo>
                    <a:pt x="4450" y="34"/>
                  </a:lnTo>
                  <a:cubicBezTo>
                    <a:pt x="4441" y="34"/>
                    <a:pt x="4433" y="26"/>
                    <a:pt x="4433" y="17"/>
                  </a:cubicBezTo>
                  <a:cubicBezTo>
                    <a:pt x="4433" y="8"/>
                    <a:pt x="4441" y="0"/>
                    <a:pt x="4450" y="0"/>
                  </a:cubicBezTo>
                  <a:close/>
                  <a:moveTo>
                    <a:pt x="4683" y="0"/>
                  </a:moveTo>
                  <a:lnTo>
                    <a:pt x="4783" y="0"/>
                  </a:lnTo>
                  <a:cubicBezTo>
                    <a:pt x="4793" y="0"/>
                    <a:pt x="4800" y="8"/>
                    <a:pt x="4800" y="17"/>
                  </a:cubicBezTo>
                  <a:cubicBezTo>
                    <a:pt x="4800" y="26"/>
                    <a:pt x="4793" y="34"/>
                    <a:pt x="4783" y="34"/>
                  </a:cubicBezTo>
                  <a:lnTo>
                    <a:pt x="4683" y="34"/>
                  </a:lnTo>
                  <a:cubicBezTo>
                    <a:pt x="4674" y="34"/>
                    <a:pt x="4667" y="26"/>
                    <a:pt x="4667" y="17"/>
                  </a:cubicBezTo>
                  <a:cubicBezTo>
                    <a:pt x="4667" y="8"/>
                    <a:pt x="4674" y="0"/>
                    <a:pt x="4683" y="0"/>
                  </a:cubicBezTo>
                  <a:close/>
                  <a:moveTo>
                    <a:pt x="4917" y="0"/>
                  </a:moveTo>
                  <a:lnTo>
                    <a:pt x="5017" y="0"/>
                  </a:lnTo>
                  <a:cubicBezTo>
                    <a:pt x="5026" y="0"/>
                    <a:pt x="5033" y="8"/>
                    <a:pt x="5033" y="17"/>
                  </a:cubicBezTo>
                  <a:cubicBezTo>
                    <a:pt x="5033" y="26"/>
                    <a:pt x="5026" y="34"/>
                    <a:pt x="5017" y="34"/>
                  </a:cubicBezTo>
                  <a:lnTo>
                    <a:pt x="4917" y="34"/>
                  </a:lnTo>
                  <a:cubicBezTo>
                    <a:pt x="4908" y="34"/>
                    <a:pt x="4900" y="26"/>
                    <a:pt x="4900" y="17"/>
                  </a:cubicBezTo>
                  <a:cubicBezTo>
                    <a:pt x="4900" y="8"/>
                    <a:pt x="4908" y="0"/>
                    <a:pt x="4917" y="0"/>
                  </a:cubicBezTo>
                  <a:close/>
                  <a:moveTo>
                    <a:pt x="5150" y="0"/>
                  </a:moveTo>
                  <a:lnTo>
                    <a:pt x="5250" y="0"/>
                  </a:lnTo>
                  <a:cubicBezTo>
                    <a:pt x="5259" y="0"/>
                    <a:pt x="5267" y="8"/>
                    <a:pt x="5267" y="17"/>
                  </a:cubicBezTo>
                  <a:cubicBezTo>
                    <a:pt x="5267" y="26"/>
                    <a:pt x="5259" y="34"/>
                    <a:pt x="5250" y="34"/>
                  </a:cubicBezTo>
                  <a:lnTo>
                    <a:pt x="5150" y="34"/>
                  </a:lnTo>
                  <a:cubicBezTo>
                    <a:pt x="5141" y="34"/>
                    <a:pt x="5133" y="26"/>
                    <a:pt x="5133" y="17"/>
                  </a:cubicBezTo>
                  <a:cubicBezTo>
                    <a:pt x="5133" y="8"/>
                    <a:pt x="5141" y="0"/>
                    <a:pt x="5150" y="0"/>
                  </a:cubicBezTo>
                  <a:close/>
                  <a:moveTo>
                    <a:pt x="5383" y="0"/>
                  </a:moveTo>
                  <a:lnTo>
                    <a:pt x="5483" y="0"/>
                  </a:lnTo>
                  <a:cubicBezTo>
                    <a:pt x="5493" y="0"/>
                    <a:pt x="5500" y="8"/>
                    <a:pt x="5500" y="17"/>
                  </a:cubicBezTo>
                  <a:cubicBezTo>
                    <a:pt x="5500" y="26"/>
                    <a:pt x="5493" y="34"/>
                    <a:pt x="5483" y="34"/>
                  </a:cubicBezTo>
                  <a:lnTo>
                    <a:pt x="5383" y="34"/>
                  </a:lnTo>
                  <a:cubicBezTo>
                    <a:pt x="5374" y="34"/>
                    <a:pt x="5367" y="26"/>
                    <a:pt x="5367" y="17"/>
                  </a:cubicBezTo>
                  <a:cubicBezTo>
                    <a:pt x="5367" y="8"/>
                    <a:pt x="5374" y="0"/>
                    <a:pt x="5383" y="0"/>
                  </a:cubicBezTo>
                  <a:close/>
                  <a:moveTo>
                    <a:pt x="5617" y="0"/>
                  </a:moveTo>
                  <a:lnTo>
                    <a:pt x="5717" y="0"/>
                  </a:lnTo>
                  <a:cubicBezTo>
                    <a:pt x="5726" y="0"/>
                    <a:pt x="5733" y="8"/>
                    <a:pt x="5733" y="17"/>
                  </a:cubicBezTo>
                  <a:cubicBezTo>
                    <a:pt x="5733" y="26"/>
                    <a:pt x="5726" y="34"/>
                    <a:pt x="5717" y="34"/>
                  </a:cubicBezTo>
                  <a:lnTo>
                    <a:pt x="5617" y="34"/>
                  </a:lnTo>
                  <a:cubicBezTo>
                    <a:pt x="5608" y="34"/>
                    <a:pt x="5600" y="26"/>
                    <a:pt x="5600" y="17"/>
                  </a:cubicBezTo>
                  <a:cubicBezTo>
                    <a:pt x="5600" y="8"/>
                    <a:pt x="5608" y="0"/>
                    <a:pt x="5617" y="0"/>
                  </a:cubicBezTo>
                  <a:close/>
                  <a:moveTo>
                    <a:pt x="5850" y="0"/>
                  </a:moveTo>
                  <a:lnTo>
                    <a:pt x="5950" y="0"/>
                  </a:lnTo>
                  <a:cubicBezTo>
                    <a:pt x="5959" y="0"/>
                    <a:pt x="5967" y="8"/>
                    <a:pt x="5967" y="17"/>
                  </a:cubicBezTo>
                  <a:cubicBezTo>
                    <a:pt x="5967" y="26"/>
                    <a:pt x="5959" y="34"/>
                    <a:pt x="5950" y="34"/>
                  </a:cubicBezTo>
                  <a:lnTo>
                    <a:pt x="5850" y="34"/>
                  </a:lnTo>
                  <a:cubicBezTo>
                    <a:pt x="5841" y="34"/>
                    <a:pt x="5833" y="26"/>
                    <a:pt x="5833" y="17"/>
                  </a:cubicBezTo>
                  <a:cubicBezTo>
                    <a:pt x="5833" y="8"/>
                    <a:pt x="5841" y="0"/>
                    <a:pt x="5850" y="0"/>
                  </a:cubicBezTo>
                  <a:close/>
                  <a:moveTo>
                    <a:pt x="6083" y="0"/>
                  </a:moveTo>
                  <a:lnTo>
                    <a:pt x="6183" y="0"/>
                  </a:lnTo>
                  <a:cubicBezTo>
                    <a:pt x="6193" y="0"/>
                    <a:pt x="6200" y="8"/>
                    <a:pt x="6200" y="17"/>
                  </a:cubicBezTo>
                  <a:cubicBezTo>
                    <a:pt x="6200" y="26"/>
                    <a:pt x="6193" y="34"/>
                    <a:pt x="6183" y="34"/>
                  </a:cubicBezTo>
                  <a:lnTo>
                    <a:pt x="6083" y="34"/>
                  </a:lnTo>
                  <a:cubicBezTo>
                    <a:pt x="6074" y="34"/>
                    <a:pt x="6067" y="26"/>
                    <a:pt x="6067" y="17"/>
                  </a:cubicBezTo>
                  <a:cubicBezTo>
                    <a:pt x="6067" y="8"/>
                    <a:pt x="6074" y="0"/>
                    <a:pt x="6083" y="0"/>
                  </a:cubicBezTo>
                  <a:close/>
                  <a:moveTo>
                    <a:pt x="6317" y="0"/>
                  </a:moveTo>
                  <a:lnTo>
                    <a:pt x="6417" y="0"/>
                  </a:lnTo>
                  <a:cubicBezTo>
                    <a:pt x="6426" y="0"/>
                    <a:pt x="6433" y="8"/>
                    <a:pt x="6433" y="17"/>
                  </a:cubicBezTo>
                  <a:cubicBezTo>
                    <a:pt x="6433" y="26"/>
                    <a:pt x="6426" y="34"/>
                    <a:pt x="6417" y="34"/>
                  </a:cubicBezTo>
                  <a:lnTo>
                    <a:pt x="6317" y="34"/>
                  </a:lnTo>
                  <a:cubicBezTo>
                    <a:pt x="6308" y="34"/>
                    <a:pt x="6300" y="26"/>
                    <a:pt x="6300" y="17"/>
                  </a:cubicBezTo>
                  <a:cubicBezTo>
                    <a:pt x="6300" y="8"/>
                    <a:pt x="6308" y="0"/>
                    <a:pt x="6317" y="0"/>
                  </a:cubicBezTo>
                  <a:close/>
                  <a:moveTo>
                    <a:pt x="6550" y="0"/>
                  </a:moveTo>
                  <a:lnTo>
                    <a:pt x="6650" y="0"/>
                  </a:lnTo>
                  <a:cubicBezTo>
                    <a:pt x="6659" y="0"/>
                    <a:pt x="6667" y="8"/>
                    <a:pt x="6667" y="17"/>
                  </a:cubicBezTo>
                  <a:cubicBezTo>
                    <a:pt x="6667" y="26"/>
                    <a:pt x="6659" y="34"/>
                    <a:pt x="6650" y="34"/>
                  </a:cubicBezTo>
                  <a:lnTo>
                    <a:pt x="6550" y="34"/>
                  </a:lnTo>
                  <a:cubicBezTo>
                    <a:pt x="6541" y="34"/>
                    <a:pt x="6533" y="26"/>
                    <a:pt x="6533" y="17"/>
                  </a:cubicBezTo>
                  <a:cubicBezTo>
                    <a:pt x="6533" y="8"/>
                    <a:pt x="6541" y="0"/>
                    <a:pt x="6550" y="0"/>
                  </a:cubicBezTo>
                  <a:close/>
                  <a:moveTo>
                    <a:pt x="6783" y="0"/>
                  </a:moveTo>
                  <a:lnTo>
                    <a:pt x="6883" y="0"/>
                  </a:lnTo>
                  <a:cubicBezTo>
                    <a:pt x="6893" y="0"/>
                    <a:pt x="6900" y="8"/>
                    <a:pt x="6900" y="17"/>
                  </a:cubicBezTo>
                  <a:cubicBezTo>
                    <a:pt x="6900" y="26"/>
                    <a:pt x="6893" y="34"/>
                    <a:pt x="6883" y="34"/>
                  </a:cubicBezTo>
                  <a:lnTo>
                    <a:pt x="6783" y="34"/>
                  </a:lnTo>
                  <a:cubicBezTo>
                    <a:pt x="6774" y="34"/>
                    <a:pt x="6767" y="26"/>
                    <a:pt x="6767" y="17"/>
                  </a:cubicBezTo>
                  <a:cubicBezTo>
                    <a:pt x="6767" y="8"/>
                    <a:pt x="6774" y="0"/>
                    <a:pt x="6783" y="0"/>
                  </a:cubicBezTo>
                  <a:close/>
                  <a:moveTo>
                    <a:pt x="7017" y="0"/>
                  </a:moveTo>
                  <a:lnTo>
                    <a:pt x="7117" y="0"/>
                  </a:lnTo>
                  <a:cubicBezTo>
                    <a:pt x="7126" y="0"/>
                    <a:pt x="7133" y="8"/>
                    <a:pt x="7133" y="17"/>
                  </a:cubicBezTo>
                  <a:cubicBezTo>
                    <a:pt x="7133" y="26"/>
                    <a:pt x="7126" y="34"/>
                    <a:pt x="7117" y="34"/>
                  </a:cubicBezTo>
                  <a:lnTo>
                    <a:pt x="7017" y="34"/>
                  </a:lnTo>
                  <a:cubicBezTo>
                    <a:pt x="7008" y="34"/>
                    <a:pt x="7000" y="26"/>
                    <a:pt x="7000" y="17"/>
                  </a:cubicBezTo>
                  <a:cubicBezTo>
                    <a:pt x="7000" y="8"/>
                    <a:pt x="7008" y="0"/>
                    <a:pt x="7017" y="0"/>
                  </a:cubicBezTo>
                  <a:close/>
                  <a:moveTo>
                    <a:pt x="7250" y="0"/>
                  </a:moveTo>
                  <a:lnTo>
                    <a:pt x="7350" y="0"/>
                  </a:lnTo>
                  <a:cubicBezTo>
                    <a:pt x="7359" y="0"/>
                    <a:pt x="7367" y="8"/>
                    <a:pt x="7367" y="17"/>
                  </a:cubicBezTo>
                  <a:cubicBezTo>
                    <a:pt x="7367" y="26"/>
                    <a:pt x="7359" y="34"/>
                    <a:pt x="7350" y="34"/>
                  </a:cubicBezTo>
                  <a:lnTo>
                    <a:pt x="7250" y="34"/>
                  </a:lnTo>
                  <a:cubicBezTo>
                    <a:pt x="7241" y="34"/>
                    <a:pt x="7233" y="26"/>
                    <a:pt x="7233" y="17"/>
                  </a:cubicBezTo>
                  <a:cubicBezTo>
                    <a:pt x="7233" y="8"/>
                    <a:pt x="7241" y="0"/>
                    <a:pt x="7250" y="0"/>
                  </a:cubicBezTo>
                  <a:close/>
                  <a:moveTo>
                    <a:pt x="7483" y="0"/>
                  </a:moveTo>
                  <a:lnTo>
                    <a:pt x="7583" y="0"/>
                  </a:lnTo>
                  <a:cubicBezTo>
                    <a:pt x="7593" y="0"/>
                    <a:pt x="7600" y="8"/>
                    <a:pt x="7600" y="17"/>
                  </a:cubicBezTo>
                  <a:cubicBezTo>
                    <a:pt x="7600" y="26"/>
                    <a:pt x="7593" y="34"/>
                    <a:pt x="7583" y="34"/>
                  </a:cubicBezTo>
                  <a:lnTo>
                    <a:pt x="7483" y="34"/>
                  </a:lnTo>
                  <a:cubicBezTo>
                    <a:pt x="7474" y="34"/>
                    <a:pt x="7467" y="26"/>
                    <a:pt x="7467" y="17"/>
                  </a:cubicBezTo>
                  <a:cubicBezTo>
                    <a:pt x="7467" y="8"/>
                    <a:pt x="7474" y="0"/>
                    <a:pt x="7483" y="0"/>
                  </a:cubicBezTo>
                  <a:close/>
                  <a:moveTo>
                    <a:pt x="7717" y="0"/>
                  </a:moveTo>
                  <a:lnTo>
                    <a:pt x="7817" y="0"/>
                  </a:lnTo>
                  <a:cubicBezTo>
                    <a:pt x="7826" y="0"/>
                    <a:pt x="7833" y="8"/>
                    <a:pt x="7833" y="17"/>
                  </a:cubicBezTo>
                  <a:cubicBezTo>
                    <a:pt x="7833" y="26"/>
                    <a:pt x="7826" y="34"/>
                    <a:pt x="7817" y="34"/>
                  </a:cubicBezTo>
                  <a:lnTo>
                    <a:pt x="7717" y="34"/>
                  </a:lnTo>
                  <a:cubicBezTo>
                    <a:pt x="7708" y="34"/>
                    <a:pt x="7700" y="26"/>
                    <a:pt x="7700" y="17"/>
                  </a:cubicBezTo>
                  <a:cubicBezTo>
                    <a:pt x="7700" y="8"/>
                    <a:pt x="7708" y="0"/>
                    <a:pt x="7717" y="0"/>
                  </a:cubicBezTo>
                  <a:close/>
                  <a:moveTo>
                    <a:pt x="7950" y="0"/>
                  </a:moveTo>
                  <a:lnTo>
                    <a:pt x="8050" y="0"/>
                  </a:lnTo>
                  <a:cubicBezTo>
                    <a:pt x="8059" y="0"/>
                    <a:pt x="8067" y="8"/>
                    <a:pt x="8067" y="17"/>
                  </a:cubicBezTo>
                  <a:cubicBezTo>
                    <a:pt x="8067" y="26"/>
                    <a:pt x="8059" y="34"/>
                    <a:pt x="8050" y="34"/>
                  </a:cubicBezTo>
                  <a:lnTo>
                    <a:pt x="7950" y="34"/>
                  </a:lnTo>
                  <a:cubicBezTo>
                    <a:pt x="7941" y="34"/>
                    <a:pt x="7933" y="26"/>
                    <a:pt x="7933" y="17"/>
                  </a:cubicBezTo>
                  <a:cubicBezTo>
                    <a:pt x="7933" y="8"/>
                    <a:pt x="7941" y="0"/>
                    <a:pt x="7950" y="0"/>
                  </a:cubicBezTo>
                  <a:close/>
                  <a:moveTo>
                    <a:pt x="8183" y="0"/>
                  </a:moveTo>
                  <a:lnTo>
                    <a:pt x="8283" y="0"/>
                  </a:lnTo>
                  <a:cubicBezTo>
                    <a:pt x="8293" y="0"/>
                    <a:pt x="8300" y="8"/>
                    <a:pt x="8300" y="17"/>
                  </a:cubicBezTo>
                  <a:cubicBezTo>
                    <a:pt x="8300" y="26"/>
                    <a:pt x="8293" y="34"/>
                    <a:pt x="8283" y="34"/>
                  </a:cubicBezTo>
                  <a:lnTo>
                    <a:pt x="8183" y="34"/>
                  </a:lnTo>
                  <a:cubicBezTo>
                    <a:pt x="8174" y="34"/>
                    <a:pt x="8167" y="26"/>
                    <a:pt x="8167" y="17"/>
                  </a:cubicBezTo>
                  <a:cubicBezTo>
                    <a:pt x="8167" y="8"/>
                    <a:pt x="8174" y="0"/>
                    <a:pt x="8183" y="0"/>
                  </a:cubicBezTo>
                  <a:close/>
                  <a:moveTo>
                    <a:pt x="8417" y="0"/>
                  </a:moveTo>
                  <a:lnTo>
                    <a:pt x="8517" y="0"/>
                  </a:lnTo>
                  <a:cubicBezTo>
                    <a:pt x="8526" y="0"/>
                    <a:pt x="8533" y="8"/>
                    <a:pt x="8533" y="17"/>
                  </a:cubicBezTo>
                  <a:cubicBezTo>
                    <a:pt x="8533" y="26"/>
                    <a:pt x="8526" y="34"/>
                    <a:pt x="8517" y="34"/>
                  </a:cubicBezTo>
                  <a:lnTo>
                    <a:pt x="8417" y="34"/>
                  </a:lnTo>
                  <a:cubicBezTo>
                    <a:pt x="8408" y="34"/>
                    <a:pt x="8400" y="26"/>
                    <a:pt x="8400" y="17"/>
                  </a:cubicBezTo>
                  <a:cubicBezTo>
                    <a:pt x="8400" y="8"/>
                    <a:pt x="8408" y="0"/>
                    <a:pt x="8417" y="0"/>
                  </a:cubicBezTo>
                  <a:close/>
                  <a:moveTo>
                    <a:pt x="8650" y="0"/>
                  </a:moveTo>
                  <a:lnTo>
                    <a:pt x="8750" y="0"/>
                  </a:lnTo>
                  <a:cubicBezTo>
                    <a:pt x="8759" y="0"/>
                    <a:pt x="8767" y="8"/>
                    <a:pt x="8767" y="17"/>
                  </a:cubicBezTo>
                  <a:cubicBezTo>
                    <a:pt x="8767" y="26"/>
                    <a:pt x="8759" y="34"/>
                    <a:pt x="8750" y="34"/>
                  </a:cubicBezTo>
                  <a:lnTo>
                    <a:pt x="8650" y="34"/>
                  </a:lnTo>
                  <a:cubicBezTo>
                    <a:pt x="8641" y="34"/>
                    <a:pt x="8633" y="26"/>
                    <a:pt x="8633" y="17"/>
                  </a:cubicBezTo>
                  <a:cubicBezTo>
                    <a:pt x="8633" y="8"/>
                    <a:pt x="8641" y="0"/>
                    <a:pt x="8650" y="0"/>
                  </a:cubicBezTo>
                  <a:close/>
                  <a:moveTo>
                    <a:pt x="8883" y="0"/>
                  </a:moveTo>
                  <a:lnTo>
                    <a:pt x="8983" y="0"/>
                  </a:lnTo>
                  <a:cubicBezTo>
                    <a:pt x="8993" y="0"/>
                    <a:pt x="9000" y="8"/>
                    <a:pt x="9000" y="17"/>
                  </a:cubicBezTo>
                  <a:cubicBezTo>
                    <a:pt x="9000" y="26"/>
                    <a:pt x="8993" y="34"/>
                    <a:pt x="8983" y="34"/>
                  </a:cubicBezTo>
                  <a:lnTo>
                    <a:pt x="8883" y="34"/>
                  </a:lnTo>
                  <a:cubicBezTo>
                    <a:pt x="8874" y="34"/>
                    <a:pt x="8867" y="26"/>
                    <a:pt x="8867" y="17"/>
                  </a:cubicBezTo>
                  <a:cubicBezTo>
                    <a:pt x="8867" y="8"/>
                    <a:pt x="8874" y="0"/>
                    <a:pt x="8883" y="0"/>
                  </a:cubicBezTo>
                  <a:close/>
                  <a:moveTo>
                    <a:pt x="9117" y="0"/>
                  </a:moveTo>
                  <a:lnTo>
                    <a:pt x="9217" y="0"/>
                  </a:lnTo>
                  <a:cubicBezTo>
                    <a:pt x="9226" y="0"/>
                    <a:pt x="9233" y="8"/>
                    <a:pt x="9233" y="17"/>
                  </a:cubicBezTo>
                  <a:cubicBezTo>
                    <a:pt x="9233" y="26"/>
                    <a:pt x="9226" y="34"/>
                    <a:pt x="9217" y="34"/>
                  </a:cubicBezTo>
                  <a:lnTo>
                    <a:pt x="9117" y="34"/>
                  </a:lnTo>
                  <a:cubicBezTo>
                    <a:pt x="9108" y="34"/>
                    <a:pt x="9100" y="26"/>
                    <a:pt x="9100" y="17"/>
                  </a:cubicBezTo>
                  <a:cubicBezTo>
                    <a:pt x="9100" y="8"/>
                    <a:pt x="9108" y="0"/>
                    <a:pt x="9117" y="0"/>
                  </a:cubicBezTo>
                  <a:close/>
                  <a:moveTo>
                    <a:pt x="9350" y="0"/>
                  </a:moveTo>
                  <a:lnTo>
                    <a:pt x="9450" y="0"/>
                  </a:lnTo>
                  <a:cubicBezTo>
                    <a:pt x="9459" y="0"/>
                    <a:pt x="9467" y="8"/>
                    <a:pt x="9467" y="17"/>
                  </a:cubicBezTo>
                  <a:cubicBezTo>
                    <a:pt x="9467" y="26"/>
                    <a:pt x="9459" y="34"/>
                    <a:pt x="9450" y="34"/>
                  </a:cubicBezTo>
                  <a:lnTo>
                    <a:pt x="9350" y="34"/>
                  </a:lnTo>
                  <a:cubicBezTo>
                    <a:pt x="9341" y="34"/>
                    <a:pt x="9333" y="26"/>
                    <a:pt x="9333" y="17"/>
                  </a:cubicBezTo>
                  <a:cubicBezTo>
                    <a:pt x="9333" y="8"/>
                    <a:pt x="9341" y="0"/>
                    <a:pt x="9350" y="0"/>
                  </a:cubicBezTo>
                  <a:close/>
                  <a:moveTo>
                    <a:pt x="9583" y="0"/>
                  </a:moveTo>
                  <a:lnTo>
                    <a:pt x="9683" y="0"/>
                  </a:lnTo>
                  <a:cubicBezTo>
                    <a:pt x="9693" y="0"/>
                    <a:pt x="9700" y="8"/>
                    <a:pt x="9700" y="17"/>
                  </a:cubicBezTo>
                  <a:cubicBezTo>
                    <a:pt x="9700" y="26"/>
                    <a:pt x="9693" y="34"/>
                    <a:pt x="9683" y="34"/>
                  </a:cubicBezTo>
                  <a:lnTo>
                    <a:pt x="9583" y="34"/>
                  </a:lnTo>
                  <a:cubicBezTo>
                    <a:pt x="9574" y="34"/>
                    <a:pt x="9567" y="26"/>
                    <a:pt x="9567" y="17"/>
                  </a:cubicBezTo>
                  <a:cubicBezTo>
                    <a:pt x="9567" y="8"/>
                    <a:pt x="9574" y="0"/>
                    <a:pt x="9583" y="0"/>
                  </a:cubicBezTo>
                  <a:close/>
                  <a:moveTo>
                    <a:pt x="9817" y="0"/>
                  </a:moveTo>
                  <a:lnTo>
                    <a:pt x="9917" y="0"/>
                  </a:lnTo>
                  <a:cubicBezTo>
                    <a:pt x="9926" y="0"/>
                    <a:pt x="9933" y="8"/>
                    <a:pt x="9933" y="17"/>
                  </a:cubicBezTo>
                  <a:cubicBezTo>
                    <a:pt x="9933" y="26"/>
                    <a:pt x="9926" y="34"/>
                    <a:pt x="9917" y="34"/>
                  </a:cubicBezTo>
                  <a:lnTo>
                    <a:pt x="9817" y="34"/>
                  </a:lnTo>
                  <a:cubicBezTo>
                    <a:pt x="9808" y="34"/>
                    <a:pt x="9800" y="26"/>
                    <a:pt x="9800" y="17"/>
                  </a:cubicBezTo>
                  <a:cubicBezTo>
                    <a:pt x="9800" y="8"/>
                    <a:pt x="9808" y="0"/>
                    <a:pt x="9817" y="0"/>
                  </a:cubicBezTo>
                  <a:close/>
                  <a:moveTo>
                    <a:pt x="10050" y="0"/>
                  </a:moveTo>
                  <a:lnTo>
                    <a:pt x="10150" y="0"/>
                  </a:lnTo>
                  <a:cubicBezTo>
                    <a:pt x="10159" y="0"/>
                    <a:pt x="10167" y="8"/>
                    <a:pt x="10167" y="17"/>
                  </a:cubicBezTo>
                  <a:cubicBezTo>
                    <a:pt x="10167" y="26"/>
                    <a:pt x="10159" y="34"/>
                    <a:pt x="10150" y="34"/>
                  </a:cubicBezTo>
                  <a:lnTo>
                    <a:pt x="10050" y="34"/>
                  </a:lnTo>
                  <a:cubicBezTo>
                    <a:pt x="10041" y="34"/>
                    <a:pt x="10033" y="26"/>
                    <a:pt x="10033" y="17"/>
                  </a:cubicBezTo>
                  <a:cubicBezTo>
                    <a:pt x="10033" y="8"/>
                    <a:pt x="10041" y="0"/>
                    <a:pt x="10050" y="0"/>
                  </a:cubicBezTo>
                  <a:close/>
                  <a:moveTo>
                    <a:pt x="10283" y="0"/>
                  </a:moveTo>
                  <a:lnTo>
                    <a:pt x="10383" y="0"/>
                  </a:lnTo>
                  <a:cubicBezTo>
                    <a:pt x="10393" y="0"/>
                    <a:pt x="10400" y="8"/>
                    <a:pt x="10400" y="17"/>
                  </a:cubicBezTo>
                  <a:cubicBezTo>
                    <a:pt x="10400" y="26"/>
                    <a:pt x="10393" y="34"/>
                    <a:pt x="10383" y="34"/>
                  </a:cubicBezTo>
                  <a:lnTo>
                    <a:pt x="10283" y="34"/>
                  </a:lnTo>
                  <a:cubicBezTo>
                    <a:pt x="10274" y="34"/>
                    <a:pt x="10267" y="26"/>
                    <a:pt x="10267" y="17"/>
                  </a:cubicBezTo>
                  <a:cubicBezTo>
                    <a:pt x="10267" y="8"/>
                    <a:pt x="10274" y="0"/>
                    <a:pt x="10283" y="0"/>
                  </a:cubicBezTo>
                  <a:close/>
                  <a:moveTo>
                    <a:pt x="10517" y="0"/>
                  </a:moveTo>
                  <a:lnTo>
                    <a:pt x="10617" y="0"/>
                  </a:lnTo>
                  <a:cubicBezTo>
                    <a:pt x="10626" y="0"/>
                    <a:pt x="10633" y="8"/>
                    <a:pt x="10633" y="17"/>
                  </a:cubicBezTo>
                  <a:cubicBezTo>
                    <a:pt x="10633" y="26"/>
                    <a:pt x="10626" y="34"/>
                    <a:pt x="10617" y="34"/>
                  </a:cubicBezTo>
                  <a:lnTo>
                    <a:pt x="10517" y="34"/>
                  </a:lnTo>
                  <a:cubicBezTo>
                    <a:pt x="10508" y="34"/>
                    <a:pt x="10500" y="26"/>
                    <a:pt x="10500" y="17"/>
                  </a:cubicBezTo>
                  <a:cubicBezTo>
                    <a:pt x="10500" y="8"/>
                    <a:pt x="10508" y="0"/>
                    <a:pt x="10517" y="0"/>
                  </a:cubicBezTo>
                  <a:close/>
                  <a:moveTo>
                    <a:pt x="10750" y="0"/>
                  </a:moveTo>
                  <a:lnTo>
                    <a:pt x="10850" y="0"/>
                  </a:lnTo>
                  <a:cubicBezTo>
                    <a:pt x="10859" y="0"/>
                    <a:pt x="10867" y="8"/>
                    <a:pt x="10867" y="17"/>
                  </a:cubicBezTo>
                  <a:cubicBezTo>
                    <a:pt x="10867" y="26"/>
                    <a:pt x="10859" y="34"/>
                    <a:pt x="10850" y="34"/>
                  </a:cubicBezTo>
                  <a:lnTo>
                    <a:pt x="10750" y="34"/>
                  </a:lnTo>
                  <a:cubicBezTo>
                    <a:pt x="10741" y="34"/>
                    <a:pt x="10733" y="26"/>
                    <a:pt x="10733" y="17"/>
                  </a:cubicBezTo>
                  <a:cubicBezTo>
                    <a:pt x="10733" y="8"/>
                    <a:pt x="10741" y="0"/>
                    <a:pt x="10750" y="0"/>
                  </a:cubicBezTo>
                  <a:close/>
                  <a:moveTo>
                    <a:pt x="10983" y="0"/>
                  </a:moveTo>
                  <a:lnTo>
                    <a:pt x="11083" y="0"/>
                  </a:lnTo>
                  <a:cubicBezTo>
                    <a:pt x="11093" y="0"/>
                    <a:pt x="11100" y="8"/>
                    <a:pt x="11100" y="17"/>
                  </a:cubicBezTo>
                  <a:cubicBezTo>
                    <a:pt x="11100" y="26"/>
                    <a:pt x="11093" y="34"/>
                    <a:pt x="11083" y="34"/>
                  </a:cubicBezTo>
                  <a:lnTo>
                    <a:pt x="10983" y="34"/>
                  </a:lnTo>
                  <a:cubicBezTo>
                    <a:pt x="10974" y="34"/>
                    <a:pt x="10967" y="26"/>
                    <a:pt x="10967" y="17"/>
                  </a:cubicBezTo>
                  <a:cubicBezTo>
                    <a:pt x="10967" y="8"/>
                    <a:pt x="10974" y="0"/>
                    <a:pt x="10983" y="0"/>
                  </a:cubicBezTo>
                  <a:close/>
                  <a:moveTo>
                    <a:pt x="11217" y="0"/>
                  </a:moveTo>
                  <a:lnTo>
                    <a:pt x="11317" y="0"/>
                  </a:lnTo>
                  <a:cubicBezTo>
                    <a:pt x="11326" y="0"/>
                    <a:pt x="11333" y="8"/>
                    <a:pt x="11333" y="17"/>
                  </a:cubicBezTo>
                  <a:cubicBezTo>
                    <a:pt x="11333" y="26"/>
                    <a:pt x="11326" y="34"/>
                    <a:pt x="11317" y="34"/>
                  </a:cubicBezTo>
                  <a:lnTo>
                    <a:pt x="11217" y="34"/>
                  </a:lnTo>
                  <a:cubicBezTo>
                    <a:pt x="11208" y="34"/>
                    <a:pt x="11200" y="26"/>
                    <a:pt x="11200" y="17"/>
                  </a:cubicBezTo>
                  <a:cubicBezTo>
                    <a:pt x="11200" y="8"/>
                    <a:pt x="11208" y="0"/>
                    <a:pt x="11217" y="0"/>
                  </a:cubicBezTo>
                  <a:close/>
                  <a:moveTo>
                    <a:pt x="11450" y="0"/>
                  </a:moveTo>
                  <a:lnTo>
                    <a:pt x="11550" y="0"/>
                  </a:lnTo>
                  <a:cubicBezTo>
                    <a:pt x="11559" y="0"/>
                    <a:pt x="11567" y="8"/>
                    <a:pt x="11567" y="17"/>
                  </a:cubicBezTo>
                  <a:cubicBezTo>
                    <a:pt x="11567" y="26"/>
                    <a:pt x="11559" y="34"/>
                    <a:pt x="11550" y="34"/>
                  </a:cubicBezTo>
                  <a:lnTo>
                    <a:pt x="11450" y="34"/>
                  </a:lnTo>
                  <a:cubicBezTo>
                    <a:pt x="11441" y="34"/>
                    <a:pt x="11433" y="26"/>
                    <a:pt x="11433" y="17"/>
                  </a:cubicBezTo>
                  <a:cubicBezTo>
                    <a:pt x="11433" y="8"/>
                    <a:pt x="11441" y="0"/>
                    <a:pt x="11450" y="0"/>
                  </a:cubicBezTo>
                  <a:close/>
                  <a:moveTo>
                    <a:pt x="11683" y="0"/>
                  </a:moveTo>
                  <a:lnTo>
                    <a:pt x="11783" y="0"/>
                  </a:lnTo>
                  <a:cubicBezTo>
                    <a:pt x="11793" y="0"/>
                    <a:pt x="11800" y="8"/>
                    <a:pt x="11800" y="17"/>
                  </a:cubicBezTo>
                  <a:cubicBezTo>
                    <a:pt x="11800" y="26"/>
                    <a:pt x="11793" y="34"/>
                    <a:pt x="11783" y="34"/>
                  </a:cubicBezTo>
                  <a:lnTo>
                    <a:pt x="11683" y="34"/>
                  </a:lnTo>
                  <a:cubicBezTo>
                    <a:pt x="11674" y="34"/>
                    <a:pt x="11667" y="26"/>
                    <a:pt x="11667" y="17"/>
                  </a:cubicBezTo>
                  <a:cubicBezTo>
                    <a:pt x="11667" y="8"/>
                    <a:pt x="11674" y="0"/>
                    <a:pt x="11683" y="0"/>
                  </a:cubicBezTo>
                  <a:close/>
                  <a:moveTo>
                    <a:pt x="11917" y="0"/>
                  </a:moveTo>
                  <a:lnTo>
                    <a:pt x="12017" y="0"/>
                  </a:lnTo>
                  <a:cubicBezTo>
                    <a:pt x="12026" y="0"/>
                    <a:pt x="12033" y="8"/>
                    <a:pt x="12033" y="17"/>
                  </a:cubicBezTo>
                  <a:cubicBezTo>
                    <a:pt x="12033" y="26"/>
                    <a:pt x="12026" y="34"/>
                    <a:pt x="12017" y="34"/>
                  </a:cubicBezTo>
                  <a:lnTo>
                    <a:pt x="11917" y="34"/>
                  </a:lnTo>
                  <a:cubicBezTo>
                    <a:pt x="11908" y="34"/>
                    <a:pt x="11900" y="26"/>
                    <a:pt x="11900" y="17"/>
                  </a:cubicBezTo>
                  <a:cubicBezTo>
                    <a:pt x="11900" y="8"/>
                    <a:pt x="11908" y="0"/>
                    <a:pt x="11917" y="0"/>
                  </a:cubicBezTo>
                  <a:close/>
                  <a:moveTo>
                    <a:pt x="12150" y="0"/>
                  </a:moveTo>
                  <a:lnTo>
                    <a:pt x="12250" y="0"/>
                  </a:lnTo>
                  <a:cubicBezTo>
                    <a:pt x="12259" y="0"/>
                    <a:pt x="12267" y="8"/>
                    <a:pt x="12267" y="17"/>
                  </a:cubicBezTo>
                  <a:cubicBezTo>
                    <a:pt x="12267" y="26"/>
                    <a:pt x="12259" y="34"/>
                    <a:pt x="12250" y="34"/>
                  </a:cubicBezTo>
                  <a:lnTo>
                    <a:pt x="12150" y="34"/>
                  </a:lnTo>
                  <a:cubicBezTo>
                    <a:pt x="12141" y="34"/>
                    <a:pt x="12133" y="26"/>
                    <a:pt x="12133" y="17"/>
                  </a:cubicBezTo>
                  <a:cubicBezTo>
                    <a:pt x="12133" y="8"/>
                    <a:pt x="12141" y="0"/>
                    <a:pt x="12150" y="0"/>
                  </a:cubicBezTo>
                  <a:close/>
                  <a:moveTo>
                    <a:pt x="12383" y="0"/>
                  </a:moveTo>
                  <a:lnTo>
                    <a:pt x="12483" y="0"/>
                  </a:lnTo>
                  <a:cubicBezTo>
                    <a:pt x="12493" y="0"/>
                    <a:pt x="12500" y="8"/>
                    <a:pt x="12500" y="17"/>
                  </a:cubicBezTo>
                  <a:cubicBezTo>
                    <a:pt x="12500" y="26"/>
                    <a:pt x="12493" y="34"/>
                    <a:pt x="12483" y="34"/>
                  </a:cubicBezTo>
                  <a:lnTo>
                    <a:pt x="12383" y="34"/>
                  </a:lnTo>
                  <a:cubicBezTo>
                    <a:pt x="12374" y="34"/>
                    <a:pt x="12367" y="26"/>
                    <a:pt x="12367" y="17"/>
                  </a:cubicBezTo>
                  <a:cubicBezTo>
                    <a:pt x="12367" y="8"/>
                    <a:pt x="12374" y="0"/>
                    <a:pt x="12383" y="0"/>
                  </a:cubicBezTo>
                  <a:close/>
                  <a:moveTo>
                    <a:pt x="12617" y="0"/>
                  </a:moveTo>
                  <a:lnTo>
                    <a:pt x="12717" y="0"/>
                  </a:lnTo>
                  <a:cubicBezTo>
                    <a:pt x="12726" y="0"/>
                    <a:pt x="12733" y="8"/>
                    <a:pt x="12733" y="17"/>
                  </a:cubicBezTo>
                  <a:cubicBezTo>
                    <a:pt x="12733" y="26"/>
                    <a:pt x="12726" y="34"/>
                    <a:pt x="12717" y="34"/>
                  </a:cubicBezTo>
                  <a:lnTo>
                    <a:pt x="12617" y="34"/>
                  </a:lnTo>
                  <a:cubicBezTo>
                    <a:pt x="12608" y="34"/>
                    <a:pt x="12600" y="26"/>
                    <a:pt x="12600" y="17"/>
                  </a:cubicBezTo>
                  <a:cubicBezTo>
                    <a:pt x="12600" y="8"/>
                    <a:pt x="12608" y="0"/>
                    <a:pt x="12617" y="0"/>
                  </a:cubicBezTo>
                  <a:close/>
                  <a:moveTo>
                    <a:pt x="12850" y="0"/>
                  </a:moveTo>
                  <a:lnTo>
                    <a:pt x="12950" y="0"/>
                  </a:lnTo>
                  <a:cubicBezTo>
                    <a:pt x="12959" y="0"/>
                    <a:pt x="12967" y="8"/>
                    <a:pt x="12967" y="17"/>
                  </a:cubicBezTo>
                  <a:cubicBezTo>
                    <a:pt x="12967" y="26"/>
                    <a:pt x="12959" y="34"/>
                    <a:pt x="12950" y="34"/>
                  </a:cubicBezTo>
                  <a:lnTo>
                    <a:pt x="12850" y="34"/>
                  </a:lnTo>
                  <a:cubicBezTo>
                    <a:pt x="12841" y="34"/>
                    <a:pt x="12833" y="26"/>
                    <a:pt x="12833" y="17"/>
                  </a:cubicBezTo>
                  <a:cubicBezTo>
                    <a:pt x="12833" y="8"/>
                    <a:pt x="12841" y="0"/>
                    <a:pt x="12850" y="0"/>
                  </a:cubicBezTo>
                  <a:close/>
                  <a:moveTo>
                    <a:pt x="13083" y="0"/>
                  </a:moveTo>
                  <a:lnTo>
                    <a:pt x="13183" y="0"/>
                  </a:lnTo>
                  <a:cubicBezTo>
                    <a:pt x="13193" y="0"/>
                    <a:pt x="13200" y="8"/>
                    <a:pt x="13200" y="17"/>
                  </a:cubicBezTo>
                  <a:cubicBezTo>
                    <a:pt x="13200" y="26"/>
                    <a:pt x="13193" y="34"/>
                    <a:pt x="13183" y="34"/>
                  </a:cubicBezTo>
                  <a:lnTo>
                    <a:pt x="13083" y="34"/>
                  </a:lnTo>
                  <a:cubicBezTo>
                    <a:pt x="13074" y="34"/>
                    <a:pt x="13067" y="26"/>
                    <a:pt x="13067" y="17"/>
                  </a:cubicBezTo>
                  <a:cubicBezTo>
                    <a:pt x="13067" y="8"/>
                    <a:pt x="13074" y="0"/>
                    <a:pt x="13083" y="0"/>
                  </a:cubicBezTo>
                  <a:close/>
                  <a:moveTo>
                    <a:pt x="13317" y="0"/>
                  </a:moveTo>
                  <a:lnTo>
                    <a:pt x="13417" y="0"/>
                  </a:lnTo>
                  <a:cubicBezTo>
                    <a:pt x="13426" y="0"/>
                    <a:pt x="13433" y="8"/>
                    <a:pt x="13433" y="17"/>
                  </a:cubicBezTo>
                  <a:cubicBezTo>
                    <a:pt x="13433" y="26"/>
                    <a:pt x="13426" y="34"/>
                    <a:pt x="13417" y="34"/>
                  </a:cubicBezTo>
                  <a:lnTo>
                    <a:pt x="13317" y="34"/>
                  </a:lnTo>
                  <a:cubicBezTo>
                    <a:pt x="13308" y="34"/>
                    <a:pt x="13300" y="26"/>
                    <a:pt x="13300" y="17"/>
                  </a:cubicBezTo>
                  <a:cubicBezTo>
                    <a:pt x="13300" y="8"/>
                    <a:pt x="13308" y="0"/>
                    <a:pt x="13317" y="0"/>
                  </a:cubicBezTo>
                  <a:close/>
                  <a:moveTo>
                    <a:pt x="13550" y="0"/>
                  </a:moveTo>
                  <a:lnTo>
                    <a:pt x="13650" y="0"/>
                  </a:lnTo>
                  <a:cubicBezTo>
                    <a:pt x="13659" y="0"/>
                    <a:pt x="13667" y="8"/>
                    <a:pt x="13667" y="17"/>
                  </a:cubicBezTo>
                  <a:cubicBezTo>
                    <a:pt x="13667" y="26"/>
                    <a:pt x="13659" y="34"/>
                    <a:pt x="13650" y="34"/>
                  </a:cubicBezTo>
                  <a:lnTo>
                    <a:pt x="13550" y="34"/>
                  </a:lnTo>
                  <a:cubicBezTo>
                    <a:pt x="13541" y="34"/>
                    <a:pt x="13533" y="26"/>
                    <a:pt x="13533" y="17"/>
                  </a:cubicBezTo>
                  <a:cubicBezTo>
                    <a:pt x="13533" y="8"/>
                    <a:pt x="13541" y="0"/>
                    <a:pt x="13550" y="0"/>
                  </a:cubicBezTo>
                  <a:close/>
                  <a:moveTo>
                    <a:pt x="13783" y="0"/>
                  </a:moveTo>
                  <a:lnTo>
                    <a:pt x="13883" y="0"/>
                  </a:lnTo>
                  <a:cubicBezTo>
                    <a:pt x="13893" y="0"/>
                    <a:pt x="13900" y="8"/>
                    <a:pt x="13900" y="17"/>
                  </a:cubicBezTo>
                  <a:cubicBezTo>
                    <a:pt x="13900" y="26"/>
                    <a:pt x="13893" y="34"/>
                    <a:pt x="13883" y="34"/>
                  </a:cubicBezTo>
                  <a:lnTo>
                    <a:pt x="13783" y="34"/>
                  </a:lnTo>
                  <a:cubicBezTo>
                    <a:pt x="13774" y="34"/>
                    <a:pt x="13767" y="26"/>
                    <a:pt x="13767" y="17"/>
                  </a:cubicBezTo>
                  <a:cubicBezTo>
                    <a:pt x="13767" y="8"/>
                    <a:pt x="13774" y="0"/>
                    <a:pt x="13783" y="0"/>
                  </a:cubicBezTo>
                  <a:close/>
                  <a:moveTo>
                    <a:pt x="14017" y="0"/>
                  </a:moveTo>
                  <a:lnTo>
                    <a:pt x="14117" y="0"/>
                  </a:lnTo>
                  <a:cubicBezTo>
                    <a:pt x="14126" y="0"/>
                    <a:pt x="14133" y="8"/>
                    <a:pt x="14133" y="17"/>
                  </a:cubicBezTo>
                  <a:cubicBezTo>
                    <a:pt x="14133" y="26"/>
                    <a:pt x="14126" y="34"/>
                    <a:pt x="14117" y="34"/>
                  </a:cubicBezTo>
                  <a:lnTo>
                    <a:pt x="14017" y="34"/>
                  </a:lnTo>
                  <a:cubicBezTo>
                    <a:pt x="14008" y="34"/>
                    <a:pt x="14000" y="26"/>
                    <a:pt x="14000" y="17"/>
                  </a:cubicBezTo>
                  <a:cubicBezTo>
                    <a:pt x="14000" y="8"/>
                    <a:pt x="14008" y="0"/>
                    <a:pt x="14017" y="0"/>
                  </a:cubicBezTo>
                  <a:close/>
                  <a:moveTo>
                    <a:pt x="14250" y="0"/>
                  </a:moveTo>
                  <a:lnTo>
                    <a:pt x="14350" y="0"/>
                  </a:lnTo>
                  <a:cubicBezTo>
                    <a:pt x="14359" y="0"/>
                    <a:pt x="14367" y="8"/>
                    <a:pt x="14367" y="17"/>
                  </a:cubicBezTo>
                  <a:cubicBezTo>
                    <a:pt x="14367" y="26"/>
                    <a:pt x="14359" y="34"/>
                    <a:pt x="14350" y="34"/>
                  </a:cubicBezTo>
                  <a:lnTo>
                    <a:pt x="14250" y="34"/>
                  </a:lnTo>
                  <a:cubicBezTo>
                    <a:pt x="14241" y="34"/>
                    <a:pt x="14233" y="26"/>
                    <a:pt x="14233" y="17"/>
                  </a:cubicBezTo>
                  <a:cubicBezTo>
                    <a:pt x="14233" y="8"/>
                    <a:pt x="14241" y="0"/>
                    <a:pt x="14250" y="0"/>
                  </a:cubicBezTo>
                  <a:close/>
                  <a:moveTo>
                    <a:pt x="14483" y="0"/>
                  </a:moveTo>
                  <a:lnTo>
                    <a:pt x="14583" y="0"/>
                  </a:lnTo>
                  <a:cubicBezTo>
                    <a:pt x="14593" y="0"/>
                    <a:pt x="14600" y="8"/>
                    <a:pt x="14600" y="17"/>
                  </a:cubicBezTo>
                  <a:cubicBezTo>
                    <a:pt x="14600" y="26"/>
                    <a:pt x="14593" y="34"/>
                    <a:pt x="14583" y="34"/>
                  </a:cubicBezTo>
                  <a:lnTo>
                    <a:pt x="14483" y="34"/>
                  </a:lnTo>
                  <a:cubicBezTo>
                    <a:pt x="14474" y="34"/>
                    <a:pt x="14467" y="26"/>
                    <a:pt x="14467" y="17"/>
                  </a:cubicBezTo>
                  <a:cubicBezTo>
                    <a:pt x="14467" y="8"/>
                    <a:pt x="14474" y="0"/>
                    <a:pt x="14483" y="0"/>
                  </a:cubicBezTo>
                  <a:close/>
                  <a:moveTo>
                    <a:pt x="14717" y="0"/>
                  </a:moveTo>
                  <a:lnTo>
                    <a:pt x="14817" y="0"/>
                  </a:lnTo>
                  <a:cubicBezTo>
                    <a:pt x="14826" y="0"/>
                    <a:pt x="14833" y="8"/>
                    <a:pt x="14833" y="17"/>
                  </a:cubicBezTo>
                  <a:cubicBezTo>
                    <a:pt x="14833" y="26"/>
                    <a:pt x="14826" y="34"/>
                    <a:pt x="14817" y="34"/>
                  </a:cubicBezTo>
                  <a:lnTo>
                    <a:pt x="14717" y="34"/>
                  </a:lnTo>
                  <a:cubicBezTo>
                    <a:pt x="14708" y="34"/>
                    <a:pt x="14700" y="26"/>
                    <a:pt x="14700" y="17"/>
                  </a:cubicBezTo>
                  <a:cubicBezTo>
                    <a:pt x="14700" y="8"/>
                    <a:pt x="14708" y="0"/>
                    <a:pt x="14717" y="0"/>
                  </a:cubicBezTo>
                  <a:close/>
                  <a:moveTo>
                    <a:pt x="14950" y="0"/>
                  </a:moveTo>
                  <a:lnTo>
                    <a:pt x="15050" y="0"/>
                  </a:lnTo>
                  <a:cubicBezTo>
                    <a:pt x="15059" y="0"/>
                    <a:pt x="15067" y="8"/>
                    <a:pt x="15067" y="17"/>
                  </a:cubicBezTo>
                  <a:cubicBezTo>
                    <a:pt x="15067" y="26"/>
                    <a:pt x="15059" y="34"/>
                    <a:pt x="15050" y="34"/>
                  </a:cubicBezTo>
                  <a:lnTo>
                    <a:pt x="14950" y="34"/>
                  </a:lnTo>
                  <a:cubicBezTo>
                    <a:pt x="14941" y="34"/>
                    <a:pt x="14933" y="26"/>
                    <a:pt x="14933" y="17"/>
                  </a:cubicBezTo>
                  <a:cubicBezTo>
                    <a:pt x="14933" y="8"/>
                    <a:pt x="14941" y="0"/>
                    <a:pt x="14950" y="0"/>
                  </a:cubicBezTo>
                  <a:close/>
                  <a:moveTo>
                    <a:pt x="15183" y="0"/>
                  </a:moveTo>
                  <a:lnTo>
                    <a:pt x="15283" y="0"/>
                  </a:lnTo>
                  <a:cubicBezTo>
                    <a:pt x="15293" y="0"/>
                    <a:pt x="15300" y="8"/>
                    <a:pt x="15300" y="17"/>
                  </a:cubicBezTo>
                  <a:cubicBezTo>
                    <a:pt x="15300" y="26"/>
                    <a:pt x="15293" y="34"/>
                    <a:pt x="15283" y="34"/>
                  </a:cubicBezTo>
                  <a:lnTo>
                    <a:pt x="15183" y="34"/>
                  </a:lnTo>
                  <a:cubicBezTo>
                    <a:pt x="15174" y="34"/>
                    <a:pt x="15167" y="26"/>
                    <a:pt x="15167" y="17"/>
                  </a:cubicBezTo>
                  <a:cubicBezTo>
                    <a:pt x="15167" y="8"/>
                    <a:pt x="15174" y="0"/>
                    <a:pt x="15183" y="0"/>
                  </a:cubicBezTo>
                  <a:close/>
                  <a:moveTo>
                    <a:pt x="15417" y="0"/>
                  </a:moveTo>
                  <a:lnTo>
                    <a:pt x="15517" y="0"/>
                  </a:lnTo>
                  <a:cubicBezTo>
                    <a:pt x="15526" y="0"/>
                    <a:pt x="15533" y="8"/>
                    <a:pt x="15533" y="17"/>
                  </a:cubicBezTo>
                  <a:cubicBezTo>
                    <a:pt x="15533" y="26"/>
                    <a:pt x="15526" y="34"/>
                    <a:pt x="15517" y="34"/>
                  </a:cubicBezTo>
                  <a:lnTo>
                    <a:pt x="15417" y="34"/>
                  </a:lnTo>
                  <a:cubicBezTo>
                    <a:pt x="15408" y="34"/>
                    <a:pt x="15400" y="26"/>
                    <a:pt x="15400" y="17"/>
                  </a:cubicBezTo>
                  <a:cubicBezTo>
                    <a:pt x="15400" y="8"/>
                    <a:pt x="15408" y="0"/>
                    <a:pt x="15417" y="0"/>
                  </a:cubicBezTo>
                  <a:close/>
                  <a:moveTo>
                    <a:pt x="15650" y="0"/>
                  </a:moveTo>
                  <a:lnTo>
                    <a:pt x="15750" y="0"/>
                  </a:lnTo>
                  <a:cubicBezTo>
                    <a:pt x="15759" y="0"/>
                    <a:pt x="15767" y="8"/>
                    <a:pt x="15767" y="17"/>
                  </a:cubicBezTo>
                  <a:cubicBezTo>
                    <a:pt x="15767" y="26"/>
                    <a:pt x="15759" y="34"/>
                    <a:pt x="15750" y="34"/>
                  </a:cubicBezTo>
                  <a:lnTo>
                    <a:pt x="15650" y="34"/>
                  </a:lnTo>
                  <a:cubicBezTo>
                    <a:pt x="15641" y="34"/>
                    <a:pt x="15633" y="26"/>
                    <a:pt x="15633" y="17"/>
                  </a:cubicBezTo>
                  <a:cubicBezTo>
                    <a:pt x="15633" y="8"/>
                    <a:pt x="15641" y="0"/>
                    <a:pt x="15650" y="0"/>
                  </a:cubicBezTo>
                  <a:close/>
                  <a:moveTo>
                    <a:pt x="15883" y="0"/>
                  </a:moveTo>
                  <a:lnTo>
                    <a:pt x="15983" y="0"/>
                  </a:lnTo>
                  <a:cubicBezTo>
                    <a:pt x="15993" y="0"/>
                    <a:pt x="16000" y="8"/>
                    <a:pt x="16000" y="17"/>
                  </a:cubicBezTo>
                  <a:cubicBezTo>
                    <a:pt x="16000" y="26"/>
                    <a:pt x="15993" y="34"/>
                    <a:pt x="15983" y="34"/>
                  </a:cubicBezTo>
                  <a:lnTo>
                    <a:pt x="15883" y="34"/>
                  </a:lnTo>
                  <a:cubicBezTo>
                    <a:pt x="15874" y="34"/>
                    <a:pt x="15867" y="26"/>
                    <a:pt x="15867" y="17"/>
                  </a:cubicBezTo>
                  <a:cubicBezTo>
                    <a:pt x="15867" y="8"/>
                    <a:pt x="15874" y="0"/>
                    <a:pt x="15883" y="0"/>
                  </a:cubicBezTo>
                  <a:close/>
                  <a:moveTo>
                    <a:pt x="16117" y="0"/>
                  </a:moveTo>
                  <a:lnTo>
                    <a:pt x="16217" y="0"/>
                  </a:lnTo>
                  <a:cubicBezTo>
                    <a:pt x="16226" y="0"/>
                    <a:pt x="16233" y="8"/>
                    <a:pt x="16233" y="17"/>
                  </a:cubicBezTo>
                  <a:cubicBezTo>
                    <a:pt x="16233" y="26"/>
                    <a:pt x="16226" y="34"/>
                    <a:pt x="16217" y="34"/>
                  </a:cubicBezTo>
                  <a:lnTo>
                    <a:pt x="16117" y="34"/>
                  </a:lnTo>
                  <a:cubicBezTo>
                    <a:pt x="16108" y="34"/>
                    <a:pt x="16100" y="26"/>
                    <a:pt x="16100" y="17"/>
                  </a:cubicBezTo>
                  <a:cubicBezTo>
                    <a:pt x="16100" y="8"/>
                    <a:pt x="16108" y="0"/>
                    <a:pt x="16117" y="0"/>
                  </a:cubicBezTo>
                  <a:close/>
                  <a:moveTo>
                    <a:pt x="16350" y="0"/>
                  </a:moveTo>
                  <a:lnTo>
                    <a:pt x="16450" y="0"/>
                  </a:lnTo>
                  <a:cubicBezTo>
                    <a:pt x="16459" y="0"/>
                    <a:pt x="16467" y="8"/>
                    <a:pt x="16467" y="17"/>
                  </a:cubicBezTo>
                  <a:cubicBezTo>
                    <a:pt x="16467" y="26"/>
                    <a:pt x="16459" y="34"/>
                    <a:pt x="16450" y="34"/>
                  </a:cubicBezTo>
                  <a:lnTo>
                    <a:pt x="16350" y="34"/>
                  </a:lnTo>
                  <a:cubicBezTo>
                    <a:pt x="16341" y="34"/>
                    <a:pt x="16333" y="26"/>
                    <a:pt x="16333" y="17"/>
                  </a:cubicBezTo>
                  <a:cubicBezTo>
                    <a:pt x="16333" y="8"/>
                    <a:pt x="16341" y="0"/>
                    <a:pt x="16350" y="0"/>
                  </a:cubicBezTo>
                  <a:close/>
                  <a:moveTo>
                    <a:pt x="16583" y="0"/>
                  </a:moveTo>
                  <a:lnTo>
                    <a:pt x="16683" y="0"/>
                  </a:lnTo>
                  <a:cubicBezTo>
                    <a:pt x="16693" y="0"/>
                    <a:pt x="16700" y="8"/>
                    <a:pt x="16700" y="17"/>
                  </a:cubicBezTo>
                  <a:cubicBezTo>
                    <a:pt x="16700" y="26"/>
                    <a:pt x="16693" y="34"/>
                    <a:pt x="16683" y="34"/>
                  </a:cubicBezTo>
                  <a:lnTo>
                    <a:pt x="16583" y="34"/>
                  </a:lnTo>
                  <a:cubicBezTo>
                    <a:pt x="16574" y="34"/>
                    <a:pt x="16567" y="26"/>
                    <a:pt x="16567" y="17"/>
                  </a:cubicBezTo>
                  <a:cubicBezTo>
                    <a:pt x="16567" y="8"/>
                    <a:pt x="16574" y="0"/>
                    <a:pt x="16583" y="0"/>
                  </a:cubicBezTo>
                  <a:close/>
                  <a:moveTo>
                    <a:pt x="16817" y="0"/>
                  </a:moveTo>
                  <a:lnTo>
                    <a:pt x="16917" y="0"/>
                  </a:lnTo>
                  <a:cubicBezTo>
                    <a:pt x="16926" y="0"/>
                    <a:pt x="16933" y="8"/>
                    <a:pt x="16933" y="17"/>
                  </a:cubicBezTo>
                  <a:cubicBezTo>
                    <a:pt x="16933" y="26"/>
                    <a:pt x="16926" y="34"/>
                    <a:pt x="16917" y="34"/>
                  </a:cubicBezTo>
                  <a:lnTo>
                    <a:pt x="16817" y="34"/>
                  </a:lnTo>
                  <a:cubicBezTo>
                    <a:pt x="16808" y="34"/>
                    <a:pt x="16800" y="26"/>
                    <a:pt x="16800" y="17"/>
                  </a:cubicBezTo>
                  <a:cubicBezTo>
                    <a:pt x="16800" y="8"/>
                    <a:pt x="16808" y="0"/>
                    <a:pt x="16817" y="0"/>
                  </a:cubicBezTo>
                  <a:close/>
                  <a:moveTo>
                    <a:pt x="17050" y="0"/>
                  </a:moveTo>
                  <a:lnTo>
                    <a:pt x="17150" y="0"/>
                  </a:lnTo>
                  <a:cubicBezTo>
                    <a:pt x="17159" y="0"/>
                    <a:pt x="17167" y="8"/>
                    <a:pt x="17167" y="17"/>
                  </a:cubicBezTo>
                  <a:cubicBezTo>
                    <a:pt x="17167" y="26"/>
                    <a:pt x="17159" y="34"/>
                    <a:pt x="17150" y="34"/>
                  </a:cubicBezTo>
                  <a:lnTo>
                    <a:pt x="17050" y="34"/>
                  </a:lnTo>
                  <a:cubicBezTo>
                    <a:pt x="17041" y="34"/>
                    <a:pt x="17033" y="26"/>
                    <a:pt x="17033" y="17"/>
                  </a:cubicBezTo>
                  <a:cubicBezTo>
                    <a:pt x="17033" y="8"/>
                    <a:pt x="17041" y="0"/>
                    <a:pt x="17050" y="0"/>
                  </a:cubicBezTo>
                  <a:close/>
                  <a:moveTo>
                    <a:pt x="17283" y="0"/>
                  </a:moveTo>
                  <a:lnTo>
                    <a:pt x="17383" y="0"/>
                  </a:lnTo>
                  <a:cubicBezTo>
                    <a:pt x="17393" y="0"/>
                    <a:pt x="17400" y="8"/>
                    <a:pt x="17400" y="17"/>
                  </a:cubicBezTo>
                  <a:cubicBezTo>
                    <a:pt x="17400" y="26"/>
                    <a:pt x="17393" y="34"/>
                    <a:pt x="17383" y="34"/>
                  </a:cubicBezTo>
                  <a:lnTo>
                    <a:pt x="17283" y="34"/>
                  </a:lnTo>
                  <a:cubicBezTo>
                    <a:pt x="17274" y="34"/>
                    <a:pt x="17267" y="26"/>
                    <a:pt x="17267" y="17"/>
                  </a:cubicBezTo>
                  <a:cubicBezTo>
                    <a:pt x="17267" y="8"/>
                    <a:pt x="17274" y="0"/>
                    <a:pt x="17283" y="0"/>
                  </a:cubicBezTo>
                  <a:close/>
                  <a:moveTo>
                    <a:pt x="17517" y="0"/>
                  </a:moveTo>
                  <a:lnTo>
                    <a:pt x="17617" y="0"/>
                  </a:lnTo>
                  <a:cubicBezTo>
                    <a:pt x="17626" y="0"/>
                    <a:pt x="17633" y="8"/>
                    <a:pt x="17633" y="17"/>
                  </a:cubicBezTo>
                  <a:cubicBezTo>
                    <a:pt x="17633" y="26"/>
                    <a:pt x="17626" y="34"/>
                    <a:pt x="17617" y="34"/>
                  </a:cubicBezTo>
                  <a:lnTo>
                    <a:pt x="17517" y="34"/>
                  </a:lnTo>
                  <a:cubicBezTo>
                    <a:pt x="17508" y="34"/>
                    <a:pt x="17500" y="26"/>
                    <a:pt x="17500" y="17"/>
                  </a:cubicBezTo>
                  <a:cubicBezTo>
                    <a:pt x="17500" y="8"/>
                    <a:pt x="17508" y="0"/>
                    <a:pt x="17517" y="0"/>
                  </a:cubicBezTo>
                  <a:close/>
                  <a:moveTo>
                    <a:pt x="17750" y="0"/>
                  </a:moveTo>
                  <a:lnTo>
                    <a:pt x="17850" y="0"/>
                  </a:lnTo>
                  <a:cubicBezTo>
                    <a:pt x="17859" y="0"/>
                    <a:pt x="17867" y="8"/>
                    <a:pt x="17867" y="17"/>
                  </a:cubicBezTo>
                  <a:cubicBezTo>
                    <a:pt x="17867" y="26"/>
                    <a:pt x="17859" y="34"/>
                    <a:pt x="17850" y="34"/>
                  </a:cubicBezTo>
                  <a:lnTo>
                    <a:pt x="17750" y="34"/>
                  </a:lnTo>
                  <a:cubicBezTo>
                    <a:pt x="17741" y="34"/>
                    <a:pt x="17733" y="26"/>
                    <a:pt x="17733" y="17"/>
                  </a:cubicBezTo>
                  <a:cubicBezTo>
                    <a:pt x="17733" y="8"/>
                    <a:pt x="17741" y="0"/>
                    <a:pt x="17750" y="0"/>
                  </a:cubicBezTo>
                  <a:close/>
                  <a:moveTo>
                    <a:pt x="17983" y="0"/>
                  </a:moveTo>
                  <a:lnTo>
                    <a:pt x="18083" y="0"/>
                  </a:lnTo>
                  <a:cubicBezTo>
                    <a:pt x="18093" y="0"/>
                    <a:pt x="18100" y="8"/>
                    <a:pt x="18100" y="17"/>
                  </a:cubicBezTo>
                  <a:cubicBezTo>
                    <a:pt x="18100" y="26"/>
                    <a:pt x="18093" y="34"/>
                    <a:pt x="18083" y="34"/>
                  </a:cubicBezTo>
                  <a:lnTo>
                    <a:pt x="17983" y="34"/>
                  </a:lnTo>
                  <a:cubicBezTo>
                    <a:pt x="17974" y="34"/>
                    <a:pt x="17967" y="26"/>
                    <a:pt x="17967" y="17"/>
                  </a:cubicBezTo>
                  <a:cubicBezTo>
                    <a:pt x="17967" y="8"/>
                    <a:pt x="17974" y="0"/>
                    <a:pt x="17983" y="0"/>
                  </a:cubicBezTo>
                  <a:close/>
                  <a:moveTo>
                    <a:pt x="18217" y="0"/>
                  </a:moveTo>
                  <a:lnTo>
                    <a:pt x="18317" y="0"/>
                  </a:lnTo>
                  <a:cubicBezTo>
                    <a:pt x="18326" y="0"/>
                    <a:pt x="18333" y="8"/>
                    <a:pt x="18333" y="17"/>
                  </a:cubicBezTo>
                  <a:cubicBezTo>
                    <a:pt x="18333" y="26"/>
                    <a:pt x="18326" y="34"/>
                    <a:pt x="18317" y="34"/>
                  </a:cubicBezTo>
                  <a:lnTo>
                    <a:pt x="18217" y="34"/>
                  </a:lnTo>
                  <a:cubicBezTo>
                    <a:pt x="18208" y="34"/>
                    <a:pt x="18200" y="26"/>
                    <a:pt x="18200" y="17"/>
                  </a:cubicBezTo>
                  <a:cubicBezTo>
                    <a:pt x="18200" y="8"/>
                    <a:pt x="18208" y="0"/>
                    <a:pt x="18217" y="0"/>
                  </a:cubicBezTo>
                  <a:close/>
                  <a:moveTo>
                    <a:pt x="18450" y="0"/>
                  </a:moveTo>
                  <a:lnTo>
                    <a:pt x="18525" y="0"/>
                  </a:lnTo>
                  <a:cubicBezTo>
                    <a:pt x="18534" y="0"/>
                    <a:pt x="18542" y="8"/>
                    <a:pt x="18542" y="17"/>
                  </a:cubicBezTo>
                  <a:cubicBezTo>
                    <a:pt x="18542" y="26"/>
                    <a:pt x="18534" y="34"/>
                    <a:pt x="18525" y="34"/>
                  </a:cubicBezTo>
                  <a:lnTo>
                    <a:pt x="18450" y="34"/>
                  </a:lnTo>
                  <a:cubicBezTo>
                    <a:pt x="18441" y="34"/>
                    <a:pt x="18433" y="26"/>
                    <a:pt x="18433" y="17"/>
                  </a:cubicBezTo>
                  <a:cubicBezTo>
                    <a:pt x="18433" y="8"/>
                    <a:pt x="18441" y="0"/>
                    <a:pt x="18450" y="0"/>
                  </a:cubicBezTo>
                  <a:close/>
                </a:path>
              </a:pathLst>
            </a:custGeom>
            <a:solidFill>
              <a:srgbClr val="000000"/>
            </a:solidFill>
            <a:ln w="0" cap="flat">
              <a:solidFill>
                <a:srgbClr val="000000"/>
              </a:solidFill>
              <a:prstDash val="solid"/>
              <a:bevel/>
              <a:headEnd/>
              <a:tailEnd/>
            </a:ln>
          </p:spPr>
          <p:txBody>
            <a:bodyPr/>
            <a:lstStyle/>
            <a:p>
              <a:endParaRPr lang="ja-JP" altLang="en-US"/>
            </a:p>
          </p:txBody>
        </p:sp>
        <p:sp>
          <p:nvSpPr>
            <p:cNvPr id="45086" name="Rectangle 30"/>
            <p:cNvSpPr>
              <a:spLocks noChangeArrowheads="1"/>
            </p:cNvSpPr>
            <p:nvPr/>
          </p:nvSpPr>
          <p:spPr bwMode="auto">
            <a:xfrm>
              <a:off x="2233" y="663"/>
              <a:ext cx="246" cy="106"/>
            </a:xfrm>
            <a:prstGeom prst="rect">
              <a:avLst/>
            </a:prstGeom>
            <a:noFill/>
            <a:ln w="9525">
              <a:noFill/>
              <a:miter lim="800000"/>
              <a:headEnd/>
              <a:tailEnd/>
            </a:ln>
          </p:spPr>
          <p:txBody>
            <a:bodyPr wrap="none" lIns="0" tIns="0" rIns="0" bIns="0">
              <a:spAutoFit/>
            </a:bodyPr>
            <a:lstStyle/>
            <a:p>
              <a:pPr algn="ctr">
                <a:defRPr/>
              </a:pPr>
              <a:r>
                <a:rPr lang="en-US" altLang="ja-JP" sz="1100">
                  <a:solidFill>
                    <a:srgbClr val="000000"/>
                  </a:solidFill>
                  <a:latin typeface="Calibri" pitchFamily="34" charset="0"/>
                </a:rPr>
                <a:t>Vessel </a:t>
              </a:r>
              <a:endParaRPr lang="en-US" altLang="ja-JP" sz="1100" b="1">
                <a:effectLst>
                  <a:outerShdw blurRad="38100" dist="38100" dir="2700000" algn="tl">
                    <a:srgbClr val="C0C0C0"/>
                  </a:outerShdw>
                </a:effectLst>
                <a:latin typeface="Calibri" pitchFamily="34" charset="0"/>
                <a:ea typeface="ＭＳ ゴシック" pitchFamily="49" charset="-128"/>
              </a:endParaRPr>
            </a:p>
          </p:txBody>
        </p:sp>
        <p:sp>
          <p:nvSpPr>
            <p:cNvPr id="45087" name="Rectangle 31"/>
            <p:cNvSpPr>
              <a:spLocks noChangeArrowheads="1"/>
            </p:cNvSpPr>
            <p:nvPr/>
          </p:nvSpPr>
          <p:spPr bwMode="auto">
            <a:xfrm>
              <a:off x="2220" y="757"/>
              <a:ext cx="241" cy="106"/>
            </a:xfrm>
            <a:prstGeom prst="rect">
              <a:avLst/>
            </a:prstGeom>
            <a:noFill/>
            <a:ln w="9525">
              <a:noFill/>
              <a:miter lim="800000"/>
              <a:headEnd/>
              <a:tailEnd/>
            </a:ln>
          </p:spPr>
          <p:txBody>
            <a:bodyPr wrap="none" lIns="0" tIns="0" rIns="0" bIns="0">
              <a:spAutoFit/>
            </a:bodyPr>
            <a:lstStyle/>
            <a:p>
              <a:pPr algn="ctr">
                <a:defRPr/>
              </a:pPr>
              <a:r>
                <a:rPr lang="en-US" altLang="ja-JP" sz="1100">
                  <a:solidFill>
                    <a:srgbClr val="000000"/>
                  </a:solidFill>
                  <a:latin typeface="Calibri" pitchFamily="34" charset="0"/>
                </a:rPr>
                <a:t>Center</a:t>
              </a:r>
              <a:endParaRPr lang="en-US" altLang="ja-JP" sz="1100" b="1">
                <a:effectLst>
                  <a:outerShdw blurRad="38100" dist="38100" dir="2700000" algn="tl">
                    <a:srgbClr val="C0C0C0"/>
                  </a:outerShdw>
                </a:effectLst>
                <a:latin typeface="Calibri" pitchFamily="34" charset="0"/>
                <a:ea typeface="ＭＳ ゴシック" pitchFamily="49" charset="-128"/>
              </a:endParaRPr>
            </a:p>
          </p:txBody>
        </p:sp>
        <p:sp>
          <p:nvSpPr>
            <p:cNvPr id="45088" name="Rectangle 32"/>
            <p:cNvSpPr>
              <a:spLocks noChangeArrowheads="1"/>
            </p:cNvSpPr>
            <p:nvPr/>
          </p:nvSpPr>
          <p:spPr bwMode="auto">
            <a:xfrm>
              <a:off x="2610" y="752"/>
              <a:ext cx="160" cy="106"/>
            </a:xfrm>
            <a:prstGeom prst="rect">
              <a:avLst/>
            </a:prstGeom>
            <a:noFill/>
            <a:ln w="9525">
              <a:noFill/>
              <a:miter lim="800000"/>
              <a:headEnd/>
              <a:tailEnd/>
            </a:ln>
          </p:spPr>
          <p:txBody>
            <a:bodyPr wrap="none" lIns="0" tIns="0" rIns="0" bIns="0">
              <a:spAutoFit/>
            </a:bodyPr>
            <a:lstStyle/>
            <a:p>
              <a:pPr algn="ctr">
                <a:defRPr/>
              </a:pPr>
              <a:r>
                <a:rPr lang="en-US" altLang="ja-JP" sz="1100">
                  <a:solidFill>
                    <a:srgbClr val="000000"/>
                  </a:solidFill>
                  <a:latin typeface="Calibri" pitchFamily="34" charset="0"/>
                </a:rPr>
                <a:t>Wall</a:t>
              </a:r>
              <a:endParaRPr lang="en-US" altLang="ja-JP" sz="1100" b="1">
                <a:effectLst>
                  <a:outerShdw blurRad="38100" dist="38100" dir="2700000" algn="tl">
                    <a:srgbClr val="C0C0C0"/>
                  </a:outerShdw>
                </a:effectLst>
                <a:latin typeface="Calibri" pitchFamily="34" charset="0"/>
                <a:ea typeface="ＭＳ ゴシック" pitchFamily="49" charset="-128"/>
              </a:endParaRPr>
            </a:p>
          </p:txBody>
        </p:sp>
        <p:sp>
          <p:nvSpPr>
            <p:cNvPr id="25636" name="Freeform 33"/>
            <p:cNvSpPr>
              <a:spLocks noEditPoints="1"/>
            </p:cNvSpPr>
            <p:nvPr/>
          </p:nvSpPr>
          <p:spPr bwMode="auto">
            <a:xfrm>
              <a:off x="1772" y="1242"/>
              <a:ext cx="2846" cy="5"/>
            </a:xfrm>
            <a:custGeom>
              <a:avLst/>
              <a:gdLst>
                <a:gd name="T0" fmla="*/ 0 w 18542"/>
                <a:gd name="T1" fmla="*/ 0 h 33"/>
                <a:gd name="T2" fmla="*/ 0 w 18542"/>
                <a:gd name="T3" fmla="*/ 0 h 33"/>
                <a:gd name="T4" fmla="*/ 0 w 18542"/>
                <a:gd name="T5" fmla="*/ 0 h 33"/>
                <a:gd name="T6" fmla="*/ 0 w 18542"/>
                <a:gd name="T7" fmla="*/ 0 h 33"/>
                <a:gd name="T8" fmla="*/ 0 w 18542"/>
                <a:gd name="T9" fmla="*/ 0 h 33"/>
                <a:gd name="T10" fmla="*/ 0 w 18542"/>
                <a:gd name="T11" fmla="*/ 0 h 33"/>
                <a:gd name="T12" fmla="*/ 0 w 18542"/>
                <a:gd name="T13" fmla="*/ 0 h 33"/>
                <a:gd name="T14" fmla="*/ 0 w 18542"/>
                <a:gd name="T15" fmla="*/ 0 h 33"/>
                <a:gd name="T16" fmla="*/ 0 w 18542"/>
                <a:gd name="T17" fmla="*/ 0 h 33"/>
                <a:gd name="T18" fmla="*/ 0 w 18542"/>
                <a:gd name="T19" fmla="*/ 0 h 33"/>
                <a:gd name="T20" fmla="*/ 0 w 18542"/>
                <a:gd name="T21" fmla="*/ 0 h 33"/>
                <a:gd name="T22" fmla="*/ 0 w 18542"/>
                <a:gd name="T23" fmla="*/ 0 h 33"/>
                <a:gd name="T24" fmla="*/ 0 w 18542"/>
                <a:gd name="T25" fmla="*/ 0 h 33"/>
                <a:gd name="T26" fmla="*/ 0 w 18542"/>
                <a:gd name="T27" fmla="*/ 0 h 33"/>
                <a:gd name="T28" fmla="*/ 0 w 18542"/>
                <a:gd name="T29" fmla="*/ 0 h 33"/>
                <a:gd name="T30" fmla="*/ 0 w 18542"/>
                <a:gd name="T31" fmla="*/ 0 h 33"/>
                <a:gd name="T32" fmla="*/ 0 w 18542"/>
                <a:gd name="T33" fmla="*/ 0 h 33"/>
                <a:gd name="T34" fmla="*/ 0 w 18542"/>
                <a:gd name="T35" fmla="*/ 0 h 33"/>
                <a:gd name="T36" fmla="*/ 0 w 18542"/>
                <a:gd name="T37" fmla="*/ 0 h 33"/>
                <a:gd name="T38" fmla="*/ 0 w 18542"/>
                <a:gd name="T39" fmla="*/ 0 h 33"/>
                <a:gd name="T40" fmla="*/ 0 w 18542"/>
                <a:gd name="T41" fmla="*/ 0 h 33"/>
                <a:gd name="T42" fmla="*/ 0 w 18542"/>
                <a:gd name="T43" fmla="*/ 0 h 33"/>
                <a:gd name="T44" fmla="*/ 0 w 18542"/>
                <a:gd name="T45" fmla="*/ 0 h 33"/>
                <a:gd name="T46" fmla="*/ 0 w 18542"/>
                <a:gd name="T47" fmla="*/ 0 h 33"/>
                <a:gd name="T48" fmla="*/ 0 w 18542"/>
                <a:gd name="T49" fmla="*/ 0 h 33"/>
                <a:gd name="T50" fmla="*/ 0 w 18542"/>
                <a:gd name="T51" fmla="*/ 0 h 33"/>
                <a:gd name="T52" fmla="*/ 0 w 18542"/>
                <a:gd name="T53" fmla="*/ 0 h 33"/>
                <a:gd name="T54" fmla="*/ 0 w 18542"/>
                <a:gd name="T55" fmla="*/ 0 h 33"/>
                <a:gd name="T56" fmla="*/ 0 w 18542"/>
                <a:gd name="T57" fmla="*/ 0 h 33"/>
                <a:gd name="T58" fmla="*/ 0 w 18542"/>
                <a:gd name="T59" fmla="*/ 0 h 33"/>
                <a:gd name="T60" fmla="*/ 0 w 18542"/>
                <a:gd name="T61" fmla="*/ 0 h 33"/>
                <a:gd name="T62" fmla="*/ 0 w 18542"/>
                <a:gd name="T63" fmla="*/ 0 h 33"/>
                <a:gd name="T64" fmla="*/ 0 w 18542"/>
                <a:gd name="T65" fmla="*/ 0 h 33"/>
                <a:gd name="T66" fmla="*/ 0 w 18542"/>
                <a:gd name="T67" fmla="*/ 0 h 33"/>
                <a:gd name="T68" fmla="*/ 0 w 18542"/>
                <a:gd name="T69" fmla="*/ 0 h 33"/>
                <a:gd name="T70" fmla="*/ 0 w 18542"/>
                <a:gd name="T71" fmla="*/ 0 h 33"/>
                <a:gd name="T72" fmla="*/ 0 w 18542"/>
                <a:gd name="T73" fmla="*/ 0 h 33"/>
                <a:gd name="T74" fmla="*/ 0 w 18542"/>
                <a:gd name="T75" fmla="*/ 0 h 33"/>
                <a:gd name="T76" fmla="*/ 0 w 18542"/>
                <a:gd name="T77" fmla="*/ 0 h 33"/>
                <a:gd name="T78" fmla="*/ 0 w 18542"/>
                <a:gd name="T79" fmla="*/ 0 h 33"/>
                <a:gd name="T80" fmla="*/ 0 w 18542"/>
                <a:gd name="T81" fmla="*/ 0 h 33"/>
                <a:gd name="T82" fmla="*/ 0 w 18542"/>
                <a:gd name="T83" fmla="*/ 0 h 33"/>
                <a:gd name="T84" fmla="*/ 0 w 18542"/>
                <a:gd name="T85" fmla="*/ 0 h 33"/>
                <a:gd name="T86" fmla="*/ 0 w 18542"/>
                <a:gd name="T87" fmla="*/ 0 h 33"/>
                <a:gd name="T88" fmla="*/ 0 w 18542"/>
                <a:gd name="T89" fmla="*/ 0 h 33"/>
                <a:gd name="T90" fmla="*/ 0 w 18542"/>
                <a:gd name="T91" fmla="*/ 0 h 33"/>
                <a:gd name="T92" fmla="*/ 0 w 18542"/>
                <a:gd name="T93" fmla="*/ 0 h 33"/>
                <a:gd name="T94" fmla="*/ 0 w 18542"/>
                <a:gd name="T95" fmla="*/ 0 h 33"/>
                <a:gd name="T96" fmla="*/ 0 w 18542"/>
                <a:gd name="T97" fmla="*/ 0 h 33"/>
                <a:gd name="T98" fmla="*/ 0 w 18542"/>
                <a:gd name="T99" fmla="*/ 0 h 33"/>
                <a:gd name="T100" fmla="*/ 0 w 18542"/>
                <a:gd name="T101" fmla="*/ 0 h 33"/>
                <a:gd name="T102" fmla="*/ 0 w 18542"/>
                <a:gd name="T103" fmla="*/ 0 h 33"/>
                <a:gd name="T104" fmla="*/ 0 w 18542"/>
                <a:gd name="T105" fmla="*/ 0 h 33"/>
                <a:gd name="T106" fmla="*/ 0 w 18542"/>
                <a:gd name="T107" fmla="*/ 0 h 33"/>
                <a:gd name="T108" fmla="*/ 0 w 18542"/>
                <a:gd name="T109" fmla="*/ 0 h 33"/>
                <a:gd name="T110" fmla="*/ 0 w 18542"/>
                <a:gd name="T111" fmla="*/ 0 h 33"/>
                <a:gd name="T112" fmla="*/ 0 w 18542"/>
                <a:gd name="T113" fmla="*/ 0 h 33"/>
                <a:gd name="T114" fmla="*/ 0 w 18542"/>
                <a:gd name="T115" fmla="*/ 0 h 33"/>
                <a:gd name="T116" fmla="*/ 0 w 18542"/>
                <a:gd name="T117" fmla="*/ 0 h 33"/>
                <a:gd name="T118" fmla="*/ 0 w 18542"/>
                <a:gd name="T119" fmla="*/ 0 h 33"/>
                <a:gd name="T120" fmla="*/ 0 w 18542"/>
                <a:gd name="T121" fmla="*/ 0 h 33"/>
                <a:gd name="T122" fmla="*/ 0 w 18542"/>
                <a:gd name="T123" fmla="*/ 0 h 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542"/>
                <a:gd name="T187" fmla="*/ 0 h 33"/>
                <a:gd name="T188" fmla="*/ 18542 w 18542"/>
                <a:gd name="T189" fmla="*/ 33 h 3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542" h="33">
                  <a:moveTo>
                    <a:pt x="17" y="0"/>
                  </a:moveTo>
                  <a:lnTo>
                    <a:pt x="117" y="0"/>
                  </a:lnTo>
                  <a:cubicBezTo>
                    <a:pt x="126" y="0"/>
                    <a:pt x="133" y="8"/>
                    <a:pt x="133" y="17"/>
                  </a:cubicBezTo>
                  <a:cubicBezTo>
                    <a:pt x="133" y="26"/>
                    <a:pt x="126" y="33"/>
                    <a:pt x="117" y="33"/>
                  </a:cubicBezTo>
                  <a:lnTo>
                    <a:pt x="17" y="33"/>
                  </a:lnTo>
                  <a:cubicBezTo>
                    <a:pt x="8" y="33"/>
                    <a:pt x="0" y="26"/>
                    <a:pt x="0" y="17"/>
                  </a:cubicBezTo>
                  <a:cubicBezTo>
                    <a:pt x="0" y="8"/>
                    <a:pt x="8" y="0"/>
                    <a:pt x="17" y="0"/>
                  </a:cubicBezTo>
                  <a:close/>
                  <a:moveTo>
                    <a:pt x="250" y="0"/>
                  </a:moveTo>
                  <a:lnTo>
                    <a:pt x="350" y="0"/>
                  </a:lnTo>
                  <a:cubicBezTo>
                    <a:pt x="359" y="0"/>
                    <a:pt x="367" y="8"/>
                    <a:pt x="367" y="17"/>
                  </a:cubicBezTo>
                  <a:cubicBezTo>
                    <a:pt x="367" y="26"/>
                    <a:pt x="359" y="33"/>
                    <a:pt x="350" y="33"/>
                  </a:cubicBezTo>
                  <a:lnTo>
                    <a:pt x="250" y="33"/>
                  </a:lnTo>
                  <a:cubicBezTo>
                    <a:pt x="241" y="33"/>
                    <a:pt x="233" y="26"/>
                    <a:pt x="233" y="17"/>
                  </a:cubicBezTo>
                  <a:cubicBezTo>
                    <a:pt x="233" y="8"/>
                    <a:pt x="241" y="0"/>
                    <a:pt x="250" y="0"/>
                  </a:cubicBezTo>
                  <a:close/>
                  <a:moveTo>
                    <a:pt x="483" y="0"/>
                  </a:moveTo>
                  <a:lnTo>
                    <a:pt x="583" y="0"/>
                  </a:lnTo>
                  <a:cubicBezTo>
                    <a:pt x="593" y="0"/>
                    <a:pt x="600" y="8"/>
                    <a:pt x="600" y="17"/>
                  </a:cubicBezTo>
                  <a:cubicBezTo>
                    <a:pt x="600" y="26"/>
                    <a:pt x="593" y="33"/>
                    <a:pt x="583" y="33"/>
                  </a:cubicBezTo>
                  <a:lnTo>
                    <a:pt x="483" y="33"/>
                  </a:lnTo>
                  <a:cubicBezTo>
                    <a:pt x="474" y="33"/>
                    <a:pt x="467" y="26"/>
                    <a:pt x="467" y="17"/>
                  </a:cubicBezTo>
                  <a:cubicBezTo>
                    <a:pt x="467" y="8"/>
                    <a:pt x="474" y="0"/>
                    <a:pt x="483" y="0"/>
                  </a:cubicBezTo>
                  <a:close/>
                  <a:moveTo>
                    <a:pt x="717" y="0"/>
                  </a:moveTo>
                  <a:lnTo>
                    <a:pt x="817" y="0"/>
                  </a:lnTo>
                  <a:cubicBezTo>
                    <a:pt x="826" y="0"/>
                    <a:pt x="833" y="8"/>
                    <a:pt x="833" y="17"/>
                  </a:cubicBezTo>
                  <a:cubicBezTo>
                    <a:pt x="833" y="26"/>
                    <a:pt x="826" y="33"/>
                    <a:pt x="817" y="33"/>
                  </a:cubicBezTo>
                  <a:lnTo>
                    <a:pt x="717" y="33"/>
                  </a:lnTo>
                  <a:cubicBezTo>
                    <a:pt x="708" y="33"/>
                    <a:pt x="700" y="26"/>
                    <a:pt x="700" y="17"/>
                  </a:cubicBezTo>
                  <a:cubicBezTo>
                    <a:pt x="700" y="8"/>
                    <a:pt x="708" y="0"/>
                    <a:pt x="717" y="0"/>
                  </a:cubicBezTo>
                  <a:close/>
                  <a:moveTo>
                    <a:pt x="950" y="0"/>
                  </a:moveTo>
                  <a:lnTo>
                    <a:pt x="1050" y="0"/>
                  </a:lnTo>
                  <a:cubicBezTo>
                    <a:pt x="1059" y="0"/>
                    <a:pt x="1067" y="8"/>
                    <a:pt x="1067" y="17"/>
                  </a:cubicBezTo>
                  <a:cubicBezTo>
                    <a:pt x="1067" y="26"/>
                    <a:pt x="1059" y="33"/>
                    <a:pt x="1050" y="33"/>
                  </a:cubicBezTo>
                  <a:lnTo>
                    <a:pt x="950" y="33"/>
                  </a:lnTo>
                  <a:cubicBezTo>
                    <a:pt x="941" y="33"/>
                    <a:pt x="933" y="26"/>
                    <a:pt x="933" y="17"/>
                  </a:cubicBezTo>
                  <a:cubicBezTo>
                    <a:pt x="933" y="8"/>
                    <a:pt x="941" y="0"/>
                    <a:pt x="950" y="0"/>
                  </a:cubicBezTo>
                  <a:close/>
                  <a:moveTo>
                    <a:pt x="1183" y="0"/>
                  </a:moveTo>
                  <a:lnTo>
                    <a:pt x="1283" y="0"/>
                  </a:lnTo>
                  <a:cubicBezTo>
                    <a:pt x="1293" y="0"/>
                    <a:pt x="1300" y="8"/>
                    <a:pt x="1300" y="17"/>
                  </a:cubicBezTo>
                  <a:cubicBezTo>
                    <a:pt x="1300" y="26"/>
                    <a:pt x="1293" y="33"/>
                    <a:pt x="1283" y="33"/>
                  </a:cubicBezTo>
                  <a:lnTo>
                    <a:pt x="1183" y="33"/>
                  </a:lnTo>
                  <a:cubicBezTo>
                    <a:pt x="1174" y="33"/>
                    <a:pt x="1167" y="26"/>
                    <a:pt x="1167" y="17"/>
                  </a:cubicBezTo>
                  <a:cubicBezTo>
                    <a:pt x="1167" y="8"/>
                    <a:pt x="1174" y="0"/>
                    <a:pt x="1183" y="0"/>
                  </a:cubicBezTo>
                  <a:close/>
                  <a:moveTo>
                    <a:pt x="1417" y="0"/>
                  </a:moveTo>
                  <a:lnTo>
                    <a:pt x="1517" y="0"/>
                  </a:lnTo>
                  <a:cubicBezTo>
                    <a:pt x="1526" y="0"/>
                    <a:pt x="1533" y="8"/>
                    <a:pt x="1533" y="17"/>
                  </a:cubicBezTo>
                  <a:cubicBezTo>
                    <a:pt x="1533" y="26"/>
                    <a:pt x="1526" y="33"/>
                    <a:pt x="1517" y="33"/>
                  </a:cubicBezTo>
                  <a:lnTo>
                    <a:pt x="1417" y="33"/>
                  </a:lnTo>
                  <a:cubicBezTo>
                    <a:pt x="1408" y="33"/>
                    <a:pt x="1400" y="26"/>
                    <a:pt x="1400" y="17"/>
                  </a:cubicBezTo>
                  <a:cubicBezTo>
                    <a:pt x="1400" y="8"/>
                    <a:pt x="1408" y="0"/>
                    <a:pt x="1417" y="0"/>
                  </a:cubicBezTo>
                  <a:close/>
                  <a:moveTo>
                    <a:pt x="1650" y="0"/>
                  </a:moveTo>
                  <a:lnTo>
                    <a:pt x="1750" y="0"/>
                  </a:lnTo>
                  <a:cubicBezTo>
                    <a:pt x="1759" y="0"/>
                    <a:pt x="1767" y="8"/>
                    <a:pt x="1767" y="17"/>
                  </a:cubicBezTo>
                  <a:cubicBezTo>
                    <a:pt x="1767" y="26"/>
                    <a:pt x="1759" y="33"/>
                    <a:pt x="1750" y="33"/>
                  </a:cubicBezTo>
                  <a:lnTo>
                    <a:pt x="1650" y="33"/>
                  </a:lnTo>
                  <a:cubicBezTo>
                    <a:pt x="1641" y="33"/>
                    <a:pt x="1633" y="26"/>
                    <a:pt x="1633" y="17"/>
                  </a:cubicBezTo>
                  <a:cubicBezTo>
                    <a:pt x="1633" y="8"/>
                    <a:pt x="1641" y="0"/>
                    <a:pt x="1650" y="0"/>
                  </a:cubicBezTo>
                  <a:close/>
                  <a:moveTo>
                    <a:pt x="1883" y="0"/>
                  </a:moveTo>
                  <a:lnTo>
                    <a:pt x="1983" y="0"/>
                  </a:lnTo>
                  <a:cubicBezTo>
                    <a:pt x="1993" y="0"/>
                    <a:pt x="2000" y="8"/>
                    <a:pt x="2000" y="17"/>
                  </a:cubicBezTo>
                  <a:cubicBezTo>
                    <a:pt x="2000" y="26"/>
                    <a:pt x="1993" y="33"/>
                    <a:pt x="1983" y="33"/>
                  </a:cubicBezTo>
                  <a:lnTo>
                    <a:pt x="1883" y="33"/>
                  </a:lnTo>
                  <a:cubicBezTo>
                    <a:pt x="1874" y="33"/>
                    <a:pt x="1867" y="26"/>
                    <a:pt x="1867" y="17"/>
                  </a:cubicBezTo>
                  <a:cubicBezTo>
                    <a:pt x="1867" y="8"/>
                    <a:pt x="1874" y="0"/>
                    <a:pt x="1883" y="0"/>
                  </a:cubicBezTo>
                  <a:close/>
                  <a:moveTo>
                    <a:pt x="2117" y="0"/>
                  </a:moveTo>
                  <a:lnTo>
                    <a:pt x="2217" y="0"/>
                  </a:lnTo>
                  <a:cubicBezTo>
                    <a:pt x="2226" y="0"/>
                    <a:pt x="2233" y="8"/>
                    <a:pt x="2233" y="17"/>
                  </a:cubicBezTo>
                  <a:cubicBezTo>
                    <a:pt x="2233" y="26"/>
                    <a:pt x="2226" y="33"/>
                    <a:pt x="2217" y="33"/>
                  </a:cubicBezTo>
                  <a:lnTo>
                    <a:pt x="2117" y="33"/>
                  </a:lnTo>
                  <a:cubicBezTo>
                    <a:pt x="2108" y="33"/>
                    <a:pt x="2100" y="26"/>
                    <a:pt x="2100" y="17"/>
                  </a:cubicBezTo>
                  <a:cubicBezTo>
                    <a:pt x="2100" y="8"/>
                    <a:pt x="2108" y="0"/>
                    <a:pt x="2117" y="0"/>
                  </a:cubicBezTo>
                  <a:close/>
                  <a:moveTo>
                    <a:pt x="2350" y="0"/>
                  </a:moveTo>
                  <a:lnTo>
                    <a:pt x="2450" y="0"/>
                  </a:lnTo>
                  <a:cubicBezTo>
                    <a:pt x="2459" y="0"/>
                    <a:pt x="2467" y="8"/>
                    <a:pt x="2467" y="17"/>
                  </a:cubicBezTo>
                  <a:cubicBezTo>
                    <a:pt x="2467" y="26"/>
                    <a:pt x="2459" y="33"/>
                    <a:pt x="2450" y="33"/>
                  </a:cubicBezTo>
                  <a:lnTo>
                    <a:pt x="2350" y="33"/>
                  </a:lnTo>
                  <a:cubicBezTo>
                    <a:pt x="2341" y="33"/>
                    <a:pt x="2333" y="26"/>
                    <a:pt x="2333" y="17"/>
                  </a:cubicBezTo>
                  <a:cubicBezTo>
                    <a:pt x="2333" y="8"/>
                    <a:pt x="2341" y="0"/>
                    <a:pt x="2350" y="0"/>
                  </a:cubicBezTo>
                  <a:close/>
                  <a:moveTo>
                    <a:pt x="2583" y="0"/>
                  </a:moveTo>
                  <a:lnTo>
                    <a:pt x="2683" y="0"/>
                  </a:lnTo>
                  <a:cubicBezTo>
                    <a:pt x="2693" y="0"/>
                    <a:pt x="2700" y="8"/>
                    <a:pt x="2700" y="17"/>
                  </a:cubicBezTo>
                  <a:cubicBezTo>
                    <a:pt x="2700" y="26"/>
                    <a:pt x="2693" y="33"/>
                    <a:pt x="2683" y="33"/>
                  </a:cubicBezTo>
                  <a:lnTo>
                    <a:pt x="2583" y="33"/>
                  </a:lnTo>
                  <a:cubicBezTo>
                    <a:pt x="2574" y="33"/>
                    <a:pt x="2567" y="26"/>
                    <a:pt x="2567" y="17"/>
                  </a:cubicBezTo>
                  <a:cubicBezTo>
                    <a:pt x="2567" y="8"/>
                    <a:pt x="2574" y="0"/>
                    <a:pt x="2583" y="0"/>
                  </a:cubicBezTo>
                  <a:close/>
                  <a:moveTo>
                    <a:pt x="2817" y="0"/>
                  </a:moveTo>
                  <a:lnTo>
                    <a:pt x="2917" y="0"/>
                  </a:lnTo>
                  <a:cubicBezTo>
                    <a:pt x="2926" y="0"/>
                    <a:pt x="2933" y="8"/>
                    <a:pt x="2933" y="17"/>
                  </a:cubicBezTo>
                  <a:cubicBezTo>
                    <a:pt x="2933" y="26"/>
                    <a:pt x="2926" y="33"/>
                    <a:pt x="2917" y="33"/>
                  </a:cubicBezTo>
                  <a:lnTo>
                    <a:pt x="2817" y="33"/>
                  </a:lnTo>
                  <a:cubicBezTo>
                    <a:pt x="2808" y="33"/>
                    <a:pt x="2800" y="26"/>
                    <a:pt x="2800" y="17"/>
                  </a:cubicBezTo>
                  <a:cubicBezTo>
                    <a:pt x="2800" y="8"/>
                    <a:pt x="2808" y="0"/>
                    <a:pt x="2817" y="0"/>
                  </a:cubicBezTo>
                  <a:close/>
                  <a:moveTo>
                    <a:pt x="3050" y="0"/>
                  </a:moveTo>
                  <a:lnTo>
                    <a:pt x="3150" y="0"/>
                  </a:lnTo>
                  <a:cubicBezTo>
                    <a:pt x="3159" y="0"/>
                    <a:pt x="3167" y="8"/>
                    <a:pt x="3167" y="17"/>
                  </a:cubicBezTo>
                  <a:cubicBezTo>
                    <a:pt x="3167" y="26"/>
                    <a:pt x="3159" y="33"/>
                    <a:pt x="3150" y="33"/>
                  </a:cubicBezTo>
                  <a:lnTo>
                    <a:pt x="3050" y="33"/>
                  </a:lnTo>
                  <a:cubicBezTo>
                    <a:pt x="3041" y="33"/>
                    <a:pt x="3033" y="26"/>
                    <a:pt x="3033" y="17"/>
                  </a:cubicBezTo>
                  <a:cubicBezTo>
                    <a:pt x="3033" y="8"/>
                    <a:pt x="3041" y="0"/>
                    <a:pt x="3050" y="0"/>
                  </a:cubicBezTo>
                  <a:close/>
                  <a:moveTo>
                    <a:pt x="3283" y="0"/>
                  </a:moveTo>
                  <a:lnTo>
                    <a:pt x="3383" y="0"/>
                  </a:lnTo>
                  <a:cubicBezTo>
                    <a:pt x="3393" y="0"/>
                    <a:pt x="3400" y="8"/>
                    <a:pt x="3400" y="17"/>
                  </a:cubicBezTo>
                  <a:cubicBezTo>
                    <a:pt x="3400" y="26"/>
                    <a:pt x="3393" y="33"/>
                    <a:pt x="3383" y="33"/>
                  </a:cubicBezTo>
                  <a:lnTo>
                    <a:pt x="3283" y="33"/>
                  </a:lnTo>
                  <a:cubicBezTo>
                    <a:pt x="3274" y="33"/>
                    <a:pt x="3267" y="26"/>
                    <a:pt x="3267" y="17"/>
                  </a:cubicBezTo>
                  <a:cubicBezTo>
                    <a:pt x="3267" y="8"/>
                    <a:pt x="3274" y="0"/>
                    <a:pt x="3283" y="0"/>
                  </a:cubicBezTo>
                  <a:close/>
                  <a:moveTo>
                    <a:pt x="3517" y="0"/>
                  </a:moveTo>
                  <a:lnTo>
                    <a:pt x="3617" y="0"/>
                  </a:lnTo>
                  <a:cubicBezTo>
                    <a:pt x="3626" y="0"/>
                    <a:pt x="3633" y="8"/>
                    <a:pt x="3633" y="17"/>
                  </a:cubicBezTo>
                  <a:cubicBezTo>
                    <a:pt x="3633" y="26"/>
                    <a:pt x="3626" y="33"/>
                    <a:pt x="3617" y="33"/>
                  </a:cubicBezTo>
                  <a:lnTo>
                    <a:pt x="3517" y="33"/>
                  </a:lnTo>
                  <a:cubicBezTo>
                    <a:pt x="3508" y="33"/>
                    <a:pt x="3500" y="26"/>
                    <a:pt x="3500" y="17"/>
                  </a:cubicBezTo>
                  <a:cubicBezTo>
                    <a:pt x="3500" y="8"/>
                    <a:pt x="3508" y="0"/>
                    <a:pt x="3517" y="0"/>
                  </a:cubicBezTo>
                  <a:close/>
                  <a:moveTo>
                    <a:pt x="3750" y="0"/>
                  </a:moveTo>
                  <a:lnTo>
                    <a:pt x="3850" y="0"/>
                  </a:lnTo>
                  <a:cubicBezTo>
                    <a:pt x="3859" y="0"/>
                    <a:pt x="3867" y="8"/>
                    <a:pt x="3867" y="17"/>
                  </a:cubicBezTo>
                  <a:cubicBezTo>
                    <a:pt x="3867" y="26"/>
                    <a:pt x="3859" y="33"/>
                    <a:pt x="3850" y="33"/>
                  </a:cubicBezTo>
                  <a:lnTo>
                    <a:pt x="3750" y="33"/>
                  </a:lnTo>
                  <a:cubicBezTo>
                    <a:pt x="3741" y="33"/>
                    <a:pt x="3733" y="26"/>
                    <a:pt x="3733" y="17"/>
                  </a:cubicBezTo>
                  <a:cubicBezTo>
                    <a:pt x="3733" y="8"/>
                    <a:pt x="3741" y="0"/>
                    <a:pt x="3750" y="0"/>
                  </a:cubicBezTo>
                  <a:close/>
                  <a:moveTo>
                    <a:pt x="3983" y="0"/>
                  </a:moveTo>
                  <a:lnTo>
                    <a:pt x="4083" y="0"/>
                  </a:lnTo>
                  <a:cubicBezTo>
                    <a:pt x="4093" y="0"/>
                    <a:pt x="4100" y="8"/>
                    <a:pt x="4100" y="17"/>
                  </a:cubicBezTo>
                  <a:cubicBezTo>
                    <a:pt x="4100" y="26"/>
                    <a:pt x="4093" y="33"/>
                    <a:pt x="4083" y="33"/>
                  </a:cubicBezTo>
                  <a:lnTo>
                    <a:pt x="3983" y="33"/>
                  </a:lnTo>
                  <a:cubicBezTo>
                    <a:pt x="3974" y="33"/>
                    <a:pt x="3967" y="26"/>
                    <a:pt x="3967" y="17"/>
                  </a:cubicBezTo>
                  <a:cubicBezTo>
                    <a:pt x="3967" y="8"/>
                    <a:pt x="3974" y="0"/>
                    <a:pt x="3983" y="0"/>
                  </a:cubicBezTo>
                  <a:close/>
                  <a:moveTo>
                    <a:pt x="4217" y="0"/>
                  </a:moveTo>
                  <a:lnTo>
                    <a:pt x="4317" y="0"/>
                  </a:lnTo>
                  <a:cubicBezTo>
                    <a:pt x="4326" y="0"/>
                    <a:pt x="4333" y="8"/>
                    <a:pt x="4333" y="17"/>
                  </a:cubicBezTo>
                  <a:cubicBezTo>
                    <a:pt x="4333" y="26"/>
                    <a:pt x="4326" y="33"/>
                    <a:pt x="4317" y="33"/>
                  </a:cubicBezTo>
                  <a:lnTo>
                    <a:pt x="4217" y="33"/>
                  </a:lnTo>
                  <a:cubicBezTo>
                    <a:pt x="4208" y="33"/>
                    <a:pt x="4200" y="26"/>
                    <a:pt x="4200" y="17"/>
                  </a:cubicBezTo>
                  <a:cubicBezTo>
                    <a:pt x="4200" y="8"/>
                    <a:pt x="4208" y="0"/>
                    <a:pt x="4217" y="0"/>
                  </a:cubicBezTo>
                  <a:close/>
                  <a:moveTo>
                    <a:pt x="4450" y="0"/>
                  </a:moveTo>
                  <a:lnTo>
                    <a:pt x="4550" y="0"/>
                  </a:lnTo>
                  <a:cubicBezTo>
                    <a:pt x="4559" y="0"/>
                    <a:pt x="4567" y="8"/>
                    <a:pt x="4567" y="17"/>
                  </a:cubicBezTo>
                  <a:cubicBezTo>
                    <a:pt x="4567" y="26"/>
                    <a:pt x="4559" y="33"/>
                    <a:pt x="4550" y="33"/>
                  </a:cubicBezTo>
                  <a:lnTo>
                    <a:pt x="4450" y="33"/>
                  </a:lnTo>
                  <a:cubicBezTo>
                    <a:pt x="4441" y="33"/>
                    <a:pt x="4433" y="26"/>
                    <a:pt x="4433" y="17"/>
                  </a:cubicBezTo>
                  <a:cubicBezTo>
                    <a:pt x="4433" y="8"/>
                    <a:pt x="4441" y="0"/>
                    <a:pt x="4450" y="0"/>
                  </a:cubicBezTo>
                  <a:close/>
                  <a:moveTo>
                    <a:pt x="4683" y="0"/>
                  </a:moveTo>
                  <a:lnTo>
                    <a:pt x="4783" y="0"/>
                  </a:lnTo>
                  <a:cubicBezTo>
                    <a:pt x="4793" y="0"/>
                    <a:pt x="4800" y="8"/>
                    <a:pt x="4800" y="17"/>
                  </a:cubicBezTo>
                  <a:cubicBezTo>
                    <a:pt x="4800" y="26"/>
                    <a:pt x="4793" y="33"/>
                    <a:pt x="4783" y="33"/>
                  </a:cubicBezTo>
                  <a:lnTo>
                    <a:pt x="4683" y="33"/>
                  </a:lnTo>
                  <a:cubicBezTo>
                    <a:pt x="4674" y="33"/>
                    <a:pt x="4667" y="26"/>
                    <a:pt x="4667" y="17"/>
                  </a:cubicBezTo>
                  <a:cubicBezTo>
                    <a:pt x="4667" y="8"/>
                    <a:pt x="4674" y="0"/>
                    <a:pt x="4683" y="0"/>
                  </a:cubicBezTo>
                  <a:close/>
                  <a:moveTo>
                    <a:pt x="4917" y="0"/>
                  </a:moveTo>
                  <a:lnTo>
                    <a:pt x="5017" y="0"/>
                  </a:lnTo>
                  <a:cubicBezTo>
                    <a:pt x="5026" y="0"/>
                    <a:pt x="5033" y="8"/>
                    <a:pt x="5033" y="17"/>
                  </a:cubicBezTo>
                  <a:cubicBezTo>
                    <a:pt x="5033" y="26"/>
                    <a:pt x="5026" y="33"/>
                    <a:pt x="5017" y="33"/>
                  </a:cubicBezTo>
                  <a:lnTo>
                    <a:pt x="4917" y="33"/>
                  </a:lnTo>
                  <a:cubicBezTo>
                    <a:pt x="4908" y="33"/>
                    <a:pt x="4900" y="26"/>
                    <a:pt x="4900" y="17"/>
                  </a:cubicBezTo>
                  <a:cubicBezTo>
                    <a:pt x="4900" y="8"/>
                    <a:pt x="4908" y="0"/>
                    <a:pt x="4917" y="0"/>
                  </a:cubicBezTo>
                  <a:close/>
                  <a:moveTo>
                    <a:pt x="5150" y="0"/>
                  </a:moveTo>
                  <a:lnTo>
                    <a:pt x="5250" y="0"/>
                  </a:lnTo>
                  <a:cubicBezTo>
                    <a:pt x="5259" y="0"/>
                    <a:pt x="5267" y="8"/>
                    <a:pt x="5267" y="17"/>
                  </a:cubicBezTo>
                  <a:cubicBezTo>
                    <a:pt x="5267" y="26"/>
                    <a:pt x="5259" y="33"/>
                    <a:pt x="5250" y="33"/>
                  </a:cubicBezTo>
                  <a:lnTo>
                    <a:pt x="5150" y="33"/>
                  </a:lnTo>
                  <a:cubicBezTo>
                    <a:pt x="5141" y="33"/>
                    <a:pt x="5133" y="26"/>
                    <a:pt x="5133" y="17"/>
                  </a:cubicBezTo>
                  <a:cubicBezTo>
                    <a:pt x="5133" y="8"/>
                    <a:pt x="5141" y="0"/>
                    <a:pt x="5150" y="0"/>
                  </a:cubicBezTo>
                  <a:close/>
                  <a:moveTo>
                    <a:pt x="5383" y="0"/>
                  </a:moveTo>
                  <a:lnTo>
                    <a:pt x="5483" y="0"/>
                  </a:lnTo>
                  <a:cubicBezTo>
                    <a:pt x="5493" y="0"/>
                    <a:pt x="5500" y="8"/>
                    <a:pt x="5500" y="17"/>
                  </a:cubicBezTo>
                  <a:cubicBezTo>
                    <a:pt x="5500" y="26"/>
                    <a:pt x="5493" y="33"/>
                    <a:pt x="5483" y="33"/>
                  </a:cubicBezTo>
                  <a:lnTo>
                    <a:pt x="5383" y="33"/>
                  </a:lnTo>
                  <a:cubicBezTo>
                    <a:pt x="5374" y="33"/>
                    <a:pt x="5367" y="26"/>
                    <a:pt x="5367" y="17"/>
                  </a:cubicBezTo>
                  <a:cubicBezTo>
                    <a:pt x="5367" y="8"/>
                    <a:pt x="5374" y="0"/>
                    <a:pt x="5383" y="0"/>
                  </a:cubicBezTo>
                  <a:close/>
                  <a:moveTo>
                    <a:pt x="5617" y="0"/>
                  </a:moveTo>
                  <a:lnTo>
                    <a:pt x="5717" y="0"/>
                  </a:lnTo>
                  <a:cubicBezTo>
                    <a:pt x="5726" y="0"/>
                    <a:pt x="5733" y="8"/>
                    <a:pt x="5733" y="17"/>
                  </a:cubicBezTo>
                  <a:cubicBezTo>
                    <a:pt x="5733" y="26"/>
                    <a:pt x="5726" y="33"/>
                    <a:pt x="5717" y="33"/>
                  </a:cubicBezTo>
                  <a:lnTo>
                    <a:pt x="5617" y="33"/>
                  </a:lnTo>
                  <a:cubicBezTo>
                    <a:pt x="5608" y="33"/>
                    <a:pt x="5600" y="26"/>
                    <a:pt x="5600" y="17"/>
                  </a:cubicBezTo>
                  <a:cubicBezTo>
                    <a:pt x="5600" y="8"/>
                    <a:pt x="5608" y="0"/>
                    <a:pt x="5617" y="0"/>
                  </a:cubicBezTo>
                  <a:close/>
                  <a:moveTo>
                    <a:pt x="5850" y="0"/>
                  </a:moveTo>
                  <a:lnTo>
                    <a:pt x="5950" y="0"/>
                  </a:lnTo>
                  <a:cubicBezTo>
                    <a:pt x="5959" y="0"/>
                    <a:pt x="5967" y="8"/>
                    <a:pt x="5967" y="17"/>
                  </a:cubicBezTo>
                  <a:cubicBezTo>
                    <a:pt x="5967" y="26"/>
                    <a:pt x="5959" y="33"/>
                    <a:pt x="5950" y="33"/>
                  </a:cubicBezTo>
                  <a:lnTo>
                    <a:pt x="5850" y="33"/>
                  </a:lnTo>
                  <a:cubicBezTo>
                    <a:pt x="5841" y="33"/>
                    <a:pt x="5833" y="26"/>
                    <a:pt x="5833" y="17"/>
                  </a:cubicBezTo>
                  <a:cubicBezTo>
                    <a:pt x="5833" y="8"/>
                    <a:pt x="5841" y="0"/>
                    <a:pt x="5850" y="0"/>
                  </a:cubicBezTo>
                  <a:close/>
                  <a:moveTo>
                    <a:pt x="6083" y="0"/>
                  </a:moveTo>
                  <a:lnTo>
                    <a:pt x="6183" y="0"/>
                  </a:lnTo>
                  <a:cubicBezTo>
                    <a:pt x="6193" y="0"/>
                    <a:pt x="6200" y="8"/>
                    <a:pt x="6200" y="17"/>
                  </a:cubicBezTo>
                  <a:cubicBezTo>
                    <a:pt x="6200" y="26"/>
                    <a:pt x="6193" y="33"/>
                    <a:pt x="6183" y="33"/>
                  </a:cubicBezTo>
                  <a:lnTo>
                    <a:pt x="6083" y="33"/>
                  </a:lnTo>
                  <a:cubicBezTo>
                    <a:pt x="6074" y="33"/>
                    <a:pt x="6067" y="26"/>
                    <a:pt x="6067" y="17"/>
                  </a:cubicBezTo>
                  <a:cubicBezTo>
                    <a:pt x="6067" y="8"/>
                    <a:pt x="6074" y="0"/>
                    <a:pt x="6083" y="0"/>
                  </a:cubicBezTo>
                  <a:close/>
                  <a:moveTo>
                    <a:pt x="6317" y="0"/>
                  </a:moveTo>
                  <a:lnTo>
                    <a:pt x="6417" y="0"/>
                  </a:lnTo>
                  <a:cubicBezTo>
                    <a:pt x="6426" y="0"/>
                    <a:pt x="6433" y="8"/>
                    <a:pt x="6433" y="17"/>
                  </a:cubicBezTo>
                  <a:cubicBezTo>
                    <a:pt x="6433" y="26"/>
                    <a:pt x="6426" y="33"/>
                    <a:pt x="6417" y="33"/>
                  </a:cubicBezTo>
                  <a:lnTo>
                    <a:pt x="6317" y="33"/>
                  </a:lnTo>
                  <a:cubicBezTo>
                    <a:pt x="6308" y="33"/>
                    <a:pt x="6300" y="26"/>
                    <a:pt x="6300" y="17"/>
                  </a:cubicBezTo>
                  <a:cubicBezTo>
                    <a:pt x="6300" y="8"/>
                    <a:pt x="6308" y="0"/>
                    <a:pt x="6317" y="0"/>
                  </a:cubicBezTo>
                  <a:close/>
                  <a:moveTo>
                    <a:pt x="6550" y="0"/>
                  </a:moveTo>
                  <a:lnTo>
                    <a:pt x="6650" y="0"/>
                  </a:lnTo>
                  <a:cubicBezTo>
                    <a:pt x="6659" y="0"/>
                    <a:pt x="6667" y="8"/>
                    <a:pt x="6667" y="17"/>
                  </a:cubicBezTo>
                  <a:cubicBezTo>
                    <a:pt x="6667" y="26"/>
                    <a:pt x="6659" y="33"/>
                    <a:pt x="6650" y="33"/>
                  </a:cubicBezTo>
                  <a:lnTo>
                    <a:pt x="6550" y="33"/>
                  </a:lnTo>
                  <a:cubicBezTo>
                    <a:pt x="6541" y="33"/>
                    <a:pt x="6533" y="26"/>
                    <a:pt x="6533" y="17"/>
                  </a:cubicBezTo>
                  <a:cubicBezTo>
                    <a:pt x="6533" y="8"/>
                    <a:pt x="6541" y="0"/>
                    <a:pt x="6550" y="0"/>
                  </a:cubicBezTo>
                  <a:close/>
                  <a:moveTo>
                    <a:pt x="6783" y="0"/>
                  </a:moveTo>
                  <a:lnTo>
                    <a:pt x="6883" y="0"/>
                  </a:lnTo>
                  <a:cubicBezTo>
                    <a:pt x="6893" y="0"/>
                    <a:pt x="6900" y="8"/>
                    <a:pt x="6900" y="17"/>
                  </a:cubicBezTo>
                  <a:cubicBezTo>
                    <a:pt x="6900" y="26"/>
                    <a:pt x="6893" y="33"/>
                    <a:pt x="6883" y="33"/>
                  </a:cubicBezTo>
                  <a:lnTo>
                    <a:pt x="6783" y="33"/>
                  </a:lnTo>
                  <a:cubicBezTo>
                    <a:pt x="6774" y="33"/>
                    <a:pt x="6767" y="26"/>
                    <a:pt x="6767" y="17"/>
                  </a:cubicBezTo>
                  <a:cubicBezTo>
                    <a:pt x="6767" y="8"/>
                    <a:pt x="6774" y="0"/>
                    <a:pt x="6783" y="0"/>
                  </a:cubicBezTo>
                  <a:close/>
                  <a:moveTo>
                    <a:pt x="7017" y="0"/>
                  </a:moveTo>
                  <a:lnTo>
                    <a:pt x="7117" y="0"/>
                  </a:lnTo>
                  <a:cubicBezTo>
                    <a:pt x="7126" y="0"/>
                    <a:pt x="7133" y="8"/>
                    <a:pt x="7133" y="17"/>
                  </a:cubicBezTo>
                  <a:cubicBezTo>
                    <a:pt x="7133" y="26"/>
                    <a:pt x="7126" y="33"/>
                    <a:pt x="7117" y="33"/>
                  </a:cubicBezTo>
                  <a:lnTo>
                    <a:pt x="7017" y="33"/>
                  </a:lnTo>
                  <a:cubicBezTo>
                    <a:pt x="7008" y="33"/>
                    <a:pt x="7000" y="26"/>
                    <a:pt x="7000" y="17"/>
                  </a:cubicBezTo>
                  <a:cubicBezTo>
                    <a:pt x="7000" y="8"/>
                    <a:pt x="7008" y="0"/>
                    <a:pt x="7017" y="0"/>
                  </a:cubicBezTo>
                  <a:close/>
                  <a:moveTo>
                    <a:pt x="7250" y="0"/>
                  </a:moveTo>
                  <a:lnTo>
                    <a:pt x="7350" y="0"/>
                  </a:lnTo>
                  <a:cubicBezTo>
                    <a:pt x="7359" y="0"/>
                    <a:pt x="7367" y="8"/>
                    <a:pt x="7367" y="17"/>
                  </a:cubicBezTo>
                  <a:cubicBezTo>
                    <a:pt x="7367" y="26"/>
                    <a:pt x="7359" y="33"/>
                    <a:pt x="7350" y="33"/>
                  </a:cubicBezTo>
                  <a:lnTo>
                    <a:pt x="7250" y="33"/>
                  </a:lnTo>
                  <a:cubicBezTo>
                    <a:pt x="7241" y="33"/>
                    <a:pt x="7233" y="26"/>
                    <a:pt x="7233" y="17"/>
                  </a:cubicBezTo>
                  <a:cubicBezTo>
                    <a:pt x="7233" y="8"/>
                    <a:pt x="7241" y="0"/>
                    <a:pt x="7250" y="0"/>
                  </a:cubicBezTo>
                  <a:close/>
                  <a:moveTo>
                    <a:pt x="7483" y="0"/>
                  </a:moveTo>
                  <a:lnTo>
                    <a:pt x="7583" y="0"/>
                  </a:lnTo>
                  <a:cubicBezTo>
                    <a:pt x="7593" y="0"/>
                    <a:pt x="7600" y="8"/>
                    <a:pt x="7600" y="17"/>
                  </a:cubicBezTo>
                  <a:cubicBezTo>
                    <a:pt x="7600" y="26"/>
                    <a:pt x="7593" y="33"/>
                    <a:pt x="7583" y="33"/>
                  </a:cubicBezTo>
                  <a:lnTo>
                    <a:pt x="7483" y="33"/>
                  </a:lnTo>
                  <a:cubicBezTo>
                    <a:pt x="7474" y="33"/>
                    <a:pt x="7467" y="26"/>
                    <a:pt x="7467" y="17"/>
                  </a:cubicBezTo>
                  <a:cubicBezTo>
                    <a:pt x="7467" y="8"/>
                    <a:pt x="7474" y="0"/>
                    <a:pt x="7483" y="0"/>
                  </a:cubicBezTo>
                  <a:close/>
                  <a:moveTo>
                    <a:pt x="7717" y="0"/>
                  </a:moveTo>
                  <a:lnTo>
                    <a:pt x="7817" y="0"/>
                  </a:lnTo>
                  <a:cubicBezTo>
                    <a:pt x="7826" y="0"/>
                    <a:pt x="7833" y="8"/>
                    <a:pt x="7833" y="17"/>
                  </a:cubicBezTo>
                  <a:cubicBezTo>
                    <a:pt x="7833" y="26"/>
                    <a:pt x="7826" y="33"/>
                    <a:pt x="7817" y="33"/>
                  </a:cubicBezTo>
                  <a:lnTo>
                    <a:pt x="7717" y="33"/>
                  </a:lnTo>
                  <a:cubicBezTo>
                    <a:pt x="7708" y="33"/>
                    <a:pt x="7700" y="26"/>
                    <a:pt x="7700" y="17"/>
                  </a:cubicBezTo>
                  <a:cubicBezTo>
                    <a:pt x="7700" y="8"/>
                    <a:pt x="7708" y="0"/>
                    <a:pt x="7717" y="0"/>
                  </a:cubicBezTo>
                  <a:close/>
                  <a:moveTo>
                    <a:pt x="7950" y="0"/>
                  </a:moveTo>
                  <a:lnTo>
                    <a:pt x="8050" y="0"/>
                  </a:lnTo>
                  <a:cubicBezTo>
                    <a:pt x="8059" y="0"/>
                    <a:pt x="8067" y="8"/>
                    <a:pt x="8067" y="17"/>
                  </a:cubicBezTo>
                  <a:cubicBezTo>
                    <a:pt x="8067" y="26"/>
                    <a:pt x="8059" y="33"/>
                    <a:pt x="8050" y="33"/>
                  </a:cubicBezTo>
                  <a:lnTo>
                    <a:pt x="7950" y="33"/>
                  </a:lnTo>
                  <a:cubicBezTo>
                    <a:pt x="7941" y="33"/>
                    <a:pt x="7933" y="26"/>
                    <a:pt x="7933" y="17"/>
                  </a:cubicBezTo>
                  <a:cubicBezTo>
                    <a:pt x="7933" y="8"/>
                    <a:pt x="7941" y="0"/>
                    <a:pt x="7950" y="0"/>
                  </a:cubicBezTo>
                  <a:close/>
                  <a:moveTo>
                    <a:pt x="8183" y="0"/>
                  </a:moveTo>
                  <a:lnTo>
                    <a:pt x="8283" y="0"/>
                  </a:lnTo>
                  <a:cubicBezTo>
                    <a:pt x="8293" y="0"/>
                    <a:pt x="8300" y="8"/>
                    <a:pt x="8300" y="17"/>
                  </a:cubicBezTo>
                  <a:cubicBezTo>
                    <a:pt x="8300" y="26"/>
                    <a:pt x="8293" y="33"/>
                    <a:pt x="8283" y="33"/>
                  </a:cubicBezTo>
                  <a:lnTo>
                    <a:pt x="8183" y="33"/>
                  </a:lnTo>
                  <a:cubicBezTo>
                    <a:pt x="8174" y="33"/>
                    <a:pt x="8167" y="26"/>
                    <a:pt x="8167" y="17"/>
                  </a:cubicBezTo>
                  <a:cubicBezTo>
                    <a:pt x="8167" y="8"/>
                    <a:pt x="8174" y="0"/>
                    <a:pt x="8183" y="0"/>
                  </a:cubicBezTo>
                  <a:close/>
                  <a:moveTo>
                    <a:pt x="8417" y="0"/>
                  </a:moveTo>
                  <a:lnTo>
                    <a:pt x="8517" y="0"/>
                  </a:lnTo>
                  <a:cubicBezTo>
                    <a:pt x="8526" y="0"/>
                    <a:pt x="8533" y="8"/>
                    <a:pt x="8533" y="17"/>
                  </a:cubicBezTo>
                  <a:cubicBezTo>
                    <a:pt x="8533" y="26"/>
                    <a:pt x="8526" y="33"/>
                    <a:pt x="8517" y="33"/>
                  </a:cubicBezTo>
                  <a:lnTo>
                    <a:pt x="8417" y="33"/>
                  </a:lnTo>
                  <a:cubicBezTo>
                    <a:pt x="8408" y="33"/>
                    <a:pt x="8400" y="26"/>
                    <a:pt x="8400" y="17"/>
                  </a:cubicBezTo>
                  <a:cubicBezTo>
                    <a:pt x="8400" y="8"/>
                    <a:pt x="8408" y="0"/>
                    <a:pt x="8417" y="0"/>
                  </a:cubicBezTo>
                  <a:close/>
                  <a:moveTo>
                    <a:pt x="8650" y="0"/>
                  </a:moveTo>
                  <a:lnTo>
                    <a:pt x="8750" y="0"/>
                  </a:lnTo>
                  <a:cubicBezTo>
                    <a:pt x="8759" y="0"/>
                    <a:pt x="8767" y="8"/>
                    <a:pt x="8767" y="17"/>
                  </a:cubicBezTo>
                  <a:cubicBezTo>
                    <a:pt x="8767" y="26"/>
                    <a:pt x="8759" y="33"/>
                    <a:pt x="8750" y="33"/>
                  </a:cubicBezTo>
                  <a:lnTo>
                    <a:pt x="8650" y="33"/>
                  </a:lnTo>
                  <a:cubicBezTo>
                    <a:pt x="8641" y="33"/>
                    <a:pt x="8633" y="26"/>
                    <a:pt x="8633" y="17"/>
                  </a:cubicBezTo>
                  <a:cubicBezTo>
                    <a:pt x="8633" y="8"/>
                    <a:pt x="8641" y="0"/>
                    <a:pt x="8650" y="0"/>
                  </a:cubicBezTo>
                  <a:close/>
                  <a:moveTo>
                    <a:pt x="8883" y="0"/>
                  </a:moveTo>
                  <a:lnTo>
                    <a:pt x="8983" y="0"/>
                  </a:lnTo>
                  <a:cubicBezTo>
                    <a:pt x="8993" y="0"/>
                    <a:pt x="9000" y="8"/>
                    <a:pt x="9000" y="17"/>
                  </a:cubicBezTo>
                  <a:cubicBezTo>
                    <a:pt x="9000" y="26"/>
                    <a:pt x="8993" y="33"/>
                    <a:pt x="8983" y="33"/>
                  </a:cubicBezTo>
                  <a:lnTo>
                    <a:pt x="8883" y="33"/>
                  </a:lnTo>
                  <a:cubicBezTo>
                    <a:pt x="8874" y="33"/>
                    <a:pt x="8867" y="26"/>
                    <a:pt x="8867" y="17"/>
                  </a:cubicBezTo>
                  <a:cubicBezTo>
                    <a:pt x="8867" y="8"/>
                    <a:pt x="8874" y="0"/>
                    <a:pt x="8883" y="0"/>
                  </a:cubicBezTo>
                  <a:close/>
                  <a:moveTo>
                    <a:pt x="9117" y="0"/>
                  </a:moveTo>
                  <a:lnTo>
                    <a:pt x="9217" y="0"/>
                  </a:lnTo>
                  <a:cubicBezTo>
                    <a:pt x="9226" y="0"/>
                    <a:pt x="9233" y="8"/>
                    <a:pt x="9233" y="17"/>
                  </a:cubicBezTo>
                  <a:cubicBezTo>
                    <a:pt x="9233" y="26"/>
                    <a:pt x="9226" y="33"/>
                    <a:pt x="9217" y="33"/>
                  </a:cubicBezTo>
                  <a:lnTo>
                    <a:pt x="9117" y="33"/>
                  </a:lnTo>
                  <a:cubicBezTo>
                    <a:pt x="9108" y="33"/>
                    <a:pt x="9100" y="26"/>
                    <a:pt x="9100" y="17"/>
                  </a:cubicBezTo>
                  <a:cubicBezTo>
                    <a:pt x="9100" y="8"/>
                    <a:pt x="9108" y="0"/>
                    <a:pt x="9117" y="0"/>
                  </a:cubicBezTo>
                  <a:close/>
                  <a:moveTo>
                    <a:pt x="9350" y="0"/>
                  </a:moveTo>
                  <a:lnTo>
                    <a:pt x="9450" y="0"/>
                  </a:lnTo>
                  <a:cubicBezTo>
                    <a:pt x="9459" y="0"/>
                    <a:pt x="9467" y="8"/>
                    <a:pt x="9467" y="17"/>
                  </a:cubicBezTo>
                  <a:cubicBezTo>
                    <a:pt x="9467" y="26"/>
                    <a:pt x="9459" y="33"/>
                    <a:pt x="9450" y="33"/>
                  </a:cubicBezTo>
                  <a:lnTo>
                    <a:pt x="9350" y="33"/>
                  </a:lnTo>
                  <a:cubicBezTo>
                    <a:pt x="9341" y="33"/>
                    <a:pt x="9333" y="26"/>
                    <a:pt x="9333" y="17"/>
                  </a:cubicBezTo>
                  <a:cubicBezTo>
                    <a:pt x="9333" y="8"/>
                    <a:pt x="9341" y="0"/>
                    <a:pt x="9350" y="0"/>
                  </a:cubicBezTo>
                  <a:close/>
                  <a:moveTo>
                    <a:pt x="9583" y="0"/>
                  </a:moveTo>
                  <a:lnTo>
                    <a:pt x="9683" y="0"/>
                  </a:lnTo>
                  <a:cubicBezTo>
                    <a:pt x="9693" y="0"/>
                    <a:pt x="9700" y="8"/>
                    <a:pt x="9700" y="17"/>
                  </a:cubicBezTo>
                  <a:cubicBezTo>
                    <a:pt x="9700" y="26"/>
                    <a:pt x="9693" y="33"/>
                    <a:pt x="9683" y="33"/>
                  </a:cubicBezTo>
                  <a:lnTo>
                    <a:pt x="9583" y="33"/>
                  </a:lnTo>
                  <a:cubicBezTo>
                    <a:pt x="9574" y="33"/>
                    <a:pt x="9567" y="26"/>
                    <a:pt x="9567" y="17"/>
                  </a:cubicBezTo>
                  <a:cubicBezTo>
                    <a:pt x="9567" y="8"/>
                    <a:pt x="9574" y="0"/>
                    <a:pt x="9583" y="0"/>
                  </a:cubicBezTo>
                  <a:close/>
                  <a:moveTo>
                    <a:pt x="9817" y="0"/>
                  </a:moveTo>
                  <a:lnTo>
                    <a:pt x="9917" y="0"/>
                  </a:lnTo>
                  <a:cubicBezTo>
                    <a:pt x="9926" y="0"/>
                    <a:pt x="9933" y="8"/>
                    <a:pt x="9933" y="17"/>
                  </a:cubicBezTo>
                  <a:cubicBezTo>
                    <a:pt x="9933" y="26"/>
                    <a:pt x="9926" y="33"/>
                    <a:pt x="9917" y="33"/>
                  </a:cubicBezTo>
                  <a:lnTo>
                    <a:pt x="9817" y="33"/>
                  </a:lnTo>
                  <a:cubicBezTo>
                    <a:pt x="9808" y="33"/>
                    <a:pt x="9800" y="26"/>
                    <a:pt x="9800" y="17"/>
                  </a:cubicBezTo>
                  <a:cubicBezTo>
                    <a:pt x="9800" y="8"/>
                    <a:pt x="9808" y="0"/>
                    <a:pt x="9817" y="0"/>
                  </a:cubicBezTo>
                  <a:close/>
                  <a:moveTo>
                    <a:pt x="10050" y="0"/>
                  </a:moveTo>
                  <a:lnTo>
                    <a:pt x="10150" y="0"/>
                  </a:lnTo>
                  <a:cubicBezTo>
                    <a:pt x="10159" y="0"/>
                    <a:pt x="10167" y="8"/>
                    <a:pt x="10167" y="17"/>
                  </a:cubicBezTo>
                  <a:cubicBezTo>
                    <a:pt x="10167" y="26"/>
                    <a:pt x="10159" y="33"/>
                    <a:pt x="10150" y="33"/>
                  </a:cubicBezTo>
                  <a:lnTo>
                    <a:pt x="10050" y="33"/>
                  </a:lnTo>
                  <a:cubicBezTo>
                    <a:pt x="10041" y="33"/>
                    <a:pt x="10033" y="26"/>
                    <a:pt x="10033" y="17"/>
                  </a:cubicBezTo>
                  <a:cubicBezTo>
                    <a:pt x="10033" y="8"/>
                    <a:pt x="10041" y="0"/>
                    <a:pt x="10050" y="0"/>
                  </a:cubicBezTo>
                  <a:close/>
                  <a:moveTo>
                    <a:pt x="10283" y="0"/>
                  </a:moveTo>
                  <a:lnTo>
                    <a:pt x="10383" y="0"/>
                  </a:lnTo>
                  <a:cubicBezTo>
                    <a:pt x="10393" y="0"/>
                    <a:pt x="10400" y="8"/>
                    <a:pt x="10400" y="17"/>
                  </a:cubicBezTo>
                  <a:cubicBezTo>
                    <a:pt x="10400" y="26"/>
                    <a:pt x="10393" y="33"/>
                    <a:pt x="10383" y="33"/>
                  </a:cubicBezTo>
                  <a:lnTo>
                    <a:pt x="10283" y="33"/>
                  </a:lnTo>
                  <a:cubicBezTo>
                    <a:pt x="10274" y="33"/>
                    <a:pt x="10267" y="26"/>
                    <a:pt x="10267" y="17"/>
                  </a:cubicBezTo>
                  <a:cubicBezTo>
                    <a:pt x="10267" y="8"/>
                    <a:pt x="10274" y="0"/>
                    <a:pt x="10283" y="0"/>
                  </a:cubicBezTo>
                  <a:close/>
                  <a:moveTo>
                    <a:pt x="10517" y="0"/>
                  </a:moveTo>
                  <a:lnTo>
                    <a:pt x="10617" y="0"/>
                  </a:lnTo>
                  <a:cubicBezTo>
                    <a:pt x="10626" y="0"/>
                    <a:pt x="10633" y="8"/>
                    <a:pt x="10633" y="17"/>
                  </a:cubicBezTo>
                  <a:cubicBezTo>
                    <a:pt x="10633" y="26"/>
                    <a:pt x="10626" y="33"/>
                    <a:pt x="10617" y="33"/>
                  </a:cubicBezTo>
                  <a:lnTo>
                    <a:pt x="10517" y="33"/>
                  </a:lnTo>
                  <a:cubicBezTo>
                    <a:pt x="10508" y="33"/>
                    <a:pt x="10500" y="26"/>
                    <a:pt x="10500" y="17"/>
                  </a:cubicBezTo>
                  <a:cubicBezTo>
                    <a:pt x="10500" y="8"/>
                    <a:pt x="10508" y="0"/>
                    <a:pt x="10517" y="0"/>
                  </a:cubicBezTo>
                  <a:close/>
                  <a:moveTo>
                    <a:pt x="10750" y="0"/>
                  </a:moveTo>
                  <a:lnTo>
                    <a:pt x="10850" y="0"/>
                  </a:lnTo>
                  <a:cubicBezTo>
                    <a:pt x="10859" y="0"/>
                    <a:pt x="10867" y="8"/>
                    <a:pt x="10867" y="17"/>
                  </a:cubicBezTo>
                  <a:cubicBezTo>
                    <a:pt x="10867" y="26"/>
                    <a:pt x="10859" y="33"/>
                    <a:pt x="10850" y="33"/>
                  </a:cubicBezTo>
                  <a:lnTo>
                    <a:pt x="10750" y="33"/>
                  </a:lnTo>
                  <a:cubicBezTo>
                    <a:pt x="10741" y="33"/>
                    <a:pt x="10733" y="26"/>
                    <a:pt x="10733" y="17"/>
                  </a:cubicBezTo>
                  <a:cubicBezTo>
                    <a:pt x="10733" y="8"/>
                    <a:pt x="10741" y="0"/>
                    <a:pt x="10750" y="0"/>
                  </a:cubicBezTo>
                  <a:close/>
                  <a:moveTo>
                    <a:pt x="10983" y="0"/>
                  </a:moveTo>
                  <a:lnTo>
                    <a:pt x="11083" y="0"/>
                  </a:lnTo>
                  <a:cubicBezTo>
                    <a:pt x="11093" y="0"/>
                    <a:pt x="11100" y="8"/>
                    <a:pt x="11100" y="17"/>
                  </a:cubicBezTo>
                  <a:cubicBezTo>
                    <a:pt x="11100" y="26"/>
                    <a:pt x="11093" y="33"/>
                    <a:pt x="11083" y="33"/>
                  </a:cubicBezTo>
                  <a:lnTo>
                    <a:pt x="10983" y="33"/>
                  </a:lnTo>
                  <a:cubicBezTo>
                    <a:pt x="10974" y="33"/>
                    <a:pt x="10967" y="26"/>
                    <a:pt x="10967" y="17"/>
                  </a:cubicBezTo>
                  <a:cubicBezTo>
                    <a:pt x="10967" y="8"/>
                    <a:pt x="10974" y="0"/>
                    <a:pt x="10983" y="0"/>
                  </a:cubicBezTo>
                  <a:close/>
                  <a:moveTo>
                    <a:pt x="11217" y="0"/>
                  </a:moveTo>
                  <a:lnTo>
                    <a:pt x="11317" y="0"/>
                  </a:lnTo>
                  <a:cubicBezTo>
                    <a:pt x="11326" y="0"/>
                    <a:pt x="11333" y="8"/>
                    <a:pt x="11333" y="17"/>
                  </a:cubicBezTo>
                  <a:cubicBezTo>
                    <a:pt x="11333" y="26"/>
                    <a:pt x="11326" y="33"/>
                    <a:pt x="11317" y="33"/>
                  </a:cubicBezTo>
                  <a:lnTo>
                    <a:pt x="11217" y="33"/>
                  </a:lnTo>
                  <a:cubicBezTo>
                    <a:pt x="11208" y="33"/>
                    <a:pt x="11200" y="26"/>
                    <a:pt x="11200" y="17"/>
                  </a:cubicBezTo>
                  <a:cubicBezTo>
                    <a:pt x="11200" y="8"/>
                    <a:pt x="11208" y="0"/>
                    <a:pt x="11217" y="0"/>
                  </a:cubicBezTo>
                  <a:close/>
                  <a:moveTo>
                    <a:pt x="11450" y="0"/>
                  </a:moveTo>
                  <a:lnTo>
                    <a:pt x="11550" y="0"/>
                  </a:lnTo>
                  <a:cubicBezTo>
                    <a:pt x="11559" y="0"/>
                    <a:pt x="11567" y="8"/>
                    <a:pt x="11567" y="17"/>
                  </a:cubicBezTo>
                  <a:cubicBezTo>
                    <a:pt x="11567" y="26"/>
                    <a:pt x="11559" y="33"/>
                    <a:pt x="11550" y="33"/>
                  </a:cubicBezTo>
                  <a:lnTo>
                    <a:pt x="11450" y="33"/>
                  </a:lnTo>
                  <a:cubicBezTo>
                    <a:pt x="11441" y="33"/>
                    <a:pt x="11433" y="26"/>
                    <a:pt x="11433" y="17"/>
                  </a:cubicBezTo>
                  <a:cubicBezTo>
                    <a:pt x="11433" y="8"/>
                    <a:pt x="11441" y="0"/>
                    <a:pt x="11450" y="0"/>
                  </a:cubicBezTo>
                  <a:close/>
                  <a:moveTo>
                    <a:pt x="11683" y="0"/>
                  </a:moveTo>
                  <a:lnTo>
                    <a:pt x="11783" y="0"/>
                  </a:lnTo>
                  <a:cubicBezTo>
                    <a:pt x="11793" y="0"/>
                    <a:pt x="11800" y="8"/>
                    <a:pt x="11800" y="17"/>
                  </a:cubicBezTo>
                  <a:cubicBezTo>
                    <a:pt x="11800" y="26"/>
                    <a:pt x="11793" y="33"/>
                    <a:pt x="11783" y="33"/>
                  </a:cubicBezTo>
                  <a:lnTo>
                    <a:pt x="11683" y="33"/>
                  </a:lnTo>
                  <a:cubicBezTo>
                    <a:pt x="11674" y="33"/>
                    <a:pt x="11667" y="26"/>
                    <a:pt x="11667" y="17"/>
                  </a:cubicBezTo>
                  <a:cubicBezTo>
                    <a:pt x="11667" y="8"/>
                    <a:pt x="11674" y="0"/>
                    <a:pt x="11683" y="0"/>
                  </a:cubicBezTo>
                  <a:close/>
                  <a:moveTo>
                    <a:pt x="11917" y="0"/>
                  </a:moveTo>
                  <a:lnTo>
                    <a:pt x="12017" y="0"/>
                  </a:lnTo>
                  <a:cubicBezTo>
                    <a:pt x="12026" y="0"/>
                    <a:pt x="12033" y="8"/>
                    <a:pt x="12033" y="17"/>
                  </a:cubicBezTo>
                  <a:cubicBezTo>
                    <a:pt x="12033" y="26"/>
                    <a:pt x="12026" y="33"/>
                    <a:pt x="12017" y="33"/>
                  </a:cubicBezTo>
                  <a:lnTo>
                    <a:pt x="11917" y="33"/>
                  </a:lnTo>
                  <a:cubicBezTo>
                    <a:pt x="11908" y="33"/>
                    <a:pt x="11900" y="26"/>
                    <a:pt x="11900" y="17"/>
                  </a:cubicBezTo>
                  <a:cubicBezTo>
                    <a:pt x="11900" y="8"/>
                    <a:pt x="11908" y="0"/>
                    <a:pt x="11917" y="0"/>
                  </a:cubicBezTo>
                  <a:close/>
                  <a:moveTo>
                    <a:pt x="12150" y="0"/>
                  </a:moveTo>
                  <a:lnTo>
                    <a:pt x="12250" y="0"/>
                  </a:lnTo>
                  <a:cubicBezTo>
                    <a:pt x="12259" y="0"/>
                    <a:pt x="12267" y="8"/>
                    <a:pt x="12267" y="17"/>
                  </a:cubicBezTo>
                  <a:cubicBezTo>
                    <a:pt x="12267" y="26"/>
                    <a:pt x="12259" y="33"/>
                    <a:pt x="12250" y="33"/>
                  </a:cubicBezTo>
                  <a:lnTo>
                    <a:pt x="12150" y="33"/>
                  </a:lnTo>
                  <a:cubicBezTo>
                    <a:pt x="12141" y="33"/>
                    <a:pt x="12133" y="26"/>
                    <a:pt x="12133" y="17"/>
                  </a:cubicBezTo>
                  <a:cubicBezTo>
                    <a:pt x="12133" y="8"/>
                    <a:pt x="12141" y="0"/>
                    <a:pt x="12150" y="0"/>
                  </a:cubicBezTo>
                  <a:close/>
                  <a:moveTo>
                    <a:pt x="12383" y="0"/>
                  </a:moveTo>
                  <a:lnTo>
                    <a:pt x="12483" y="0"/>
                  </a:lnTo>
                  <a:cubicBezTo>
                    <a:pt x="12493" y="0"/>
                    <a:pt x="12500" y="8"/>
                    <a:pt x="12500" y="17"/>
                  </a:cubicBezTo>
                  <a:cubicBezTo>
                    <a:pt x="12500" y="26"/>
                    <a:pt x="12493" y="33"/>
                    <a:pt x="12483" y="33"/>
                  </a:cubicBezTo>
                  <a:lnTo>
                    <a:pt x="12383" y="33"/>
                  </a:lnTo>
                  <a:cubicBezTo>
                    <a:pt x="12374" y="33"/>
                    <a:pt x="12367" y="26"/>
                    <a:pt x="12367" y="17"/>
                  </a:cubicBezTo>
                  <a:cubicBezTo>
                    <a:pt x="12367" y="8"/>
                    <a:pt x="12374" y="0"/>
                    <a:pt x="12383" y="0"/>
                  </a:cubicBezTo>
                  <a:close/>
                  <a:moveTo>
                    <a:pt x="12617" y="0"/>
                  </a:moveTo>
                  <a:lnTo>
                    <a:pt x="12717" y="0"/>
                  </a:lnTo>
                  <a:cubicBezTo>
                    <a:pt x="12726" y="0"/>
                    <a:pt x="12733" y="8"/>
                    <a:pt x="12733" y="17"/>
                  </a:cubicBezTo>
                  <a:cubicBezTo>
                    <a:pt x="12733" y="26"/>
                    <a:pt x="12726" y="33"/>
                    <a:pt x="12717" y="33"/>
                  </a:cubicBezTo>
                  <a:lnTo>
                    <a:pt x="12617" y="33"/>
                  </a:lnTo>
                  <a:cubicBezTo>
                    <a:pt x="12608" y="33"/>
                    <a:pt x="12600" y="26"/>
                    <a:pt x="12600" y="17"/>
                  </a:cubicBezTo>
                  <a:cubicBezTo>
                    <a:pt x="12600" y="8"/>
                    <a:pt x="12608" y="0"/>
                    <a:pt x="12617" y="0"/>
                  </a:cubicBezTo>
                  <a:close/>
                  <a:moveTo>
                    <a:pt x="12850" y="0"/>
                  </a:moveTo>
                  <a:lnTo>
                    <a:pt x="12950" y="0"/>
                  </a:lnTo>
                  <a:cubicBezTo>
                    <a:pt x="12959" y="0"/>
                    <a:pt x="12967" y="8"/>
                    <a:pt x="12967" y="17"/>
                  </a:cubicBezTo>
                  <a:cubicBezTo>
                    <a:pt x="12967" y="26"/>
                    <a:pt x="12959" y="33"/>
                    <a:pt x="12950" y="33"/>
                  </a:cubicBezTo>
                  <a:lnTo>
                    <a:pt x="12850" y="33"/>
                  </a:lnTo>
                  <a:cubicBezTo>
                    <a:pt x="12841" y="33"/>
                    <a:pt x="12833" y="26"/>
                    <a:pt x="12833" y="17"/>
                  </a:cubicBezTo>
                  <a:cubicBezTo>
                    <a:pt x="12833" y="8"/>
                    <a:pt x="12841" y="0"/>
                    <a:pt x="12850" y="0"/>
                  </a:cubicBezTo>
                  <a:close/>
                  <a:moveTo>
                    <a:pt x="13083" y="0"/>
                  </a:moveTo>
                  <a:lnTo>
                    <a:pt x="13183" y="0"/>
                  </a:lnTo>
                  <a:cubicBezTo>
                    <a:pt x="13193" y="0"/>
                    <a:pt x="13200" y="8"/>
                    <a:pt x="13200" y="17"/>
                  </a:cubicBezTo>
                  <a:cubicBezTo>
                    <a:pt x="13200" y="26"/>
                    <a:pt x="13193" y="33"/>
                    <a:pt x="13183" y="33"/>
                  </a:cubicBezTo>
                  <a:lnTo>
                    <a:pt x="13083" y="33"/>
                  </a:lnTo>
                  <a:cubicBezTo>
                    <a:pt x="13074" y="33"/>
                    <a:pt x="13067" y="26"/>
                    <a:pt x="13067" y="17"/>
                  </a:cubicBezTo>
                  <a:cubicBezTo>
                    <a:pt x="13067" y="8"/>
                    <a:pt x="13074" y="0"/>
                    <a:pt x="13083" y="0"/>
                  </a:cubicBezTo>
                  <a:close/>
                  <a:moveTo>
                    <a:pt x="13317" y="0"/>
                  </a:moveTo>
                  <a:lnTo>
                    <a:pt x="13417" y="0"/>
                  </a:lnTo>
                  <a:cubicBezTo>
                    <a:pt x="13426" y="0"/>
                    <a:pt x="13433" y="8"/>
                    <a:pt x="13433" y="17"/>
                  </a:cubicBezTo>
                  <a:cubicBezTo>
                    <a:pt x="13433" y="26"/>
                    <a:pt x="13426" y="33"/>
                    <a:pt x="13417" y="33"/>
                  </a:cubicBezTo>
                  <a:lnTo>
                    <a:pt x="13317" y="33"/>
                  </a:lnTo>
                  <a:cubicBezTo>
                    <a:pt x="13308" y="33"/>
                    <a:pt x="13300" y="26"/>
                    <a:pt x="13300" y="17"/>
                  </a:cubicBezTo>
                  <a:cubicBezTo>
                    <a:pt x="13300" y="8"/>
                    <a:pt x="13308" y="0"/>
                    <a:pt x="13317" y="0"/>
                  </a:cubicBezTo>
                  <a:close/>
                  <a:moveTo>
                    <a:pt x="13550" y="0"/>
                  </a:moveTo>
                  <a:lnTo>
                    <a:pt x="13650" y="0"/>
                  </a:lnTo>
                  <a:cubicBezTo>
                    <a:pt x="13659" y="0"/>
                    <a:pt x="13667" y="8"/>
                    <a:pt x="13667" y="17"/>
                  </a:cubicBezTo>
                  <a:cubicBezTo>
                    <a:pt x="13667" y="26"/>
                    <a:pt x="13659" y="33"/>
                    <a:pt x="13650" y="33"/>
                  </a:cubicBezTo>
                  <a:lnTo>
                    <a:pt x="13550" y="33"/>
                  </a:lnTo>
                  <a:cubicBezTo>
                    <a:pt x="13541" y="33"/>
                    <a:pt x="13533" y="26"/>
                    <a:pt x="13533" y="17"/>
                  </a:cubicBezTo>
                  <a:cubicBezTo>
                    <a:pt x="13533" y="8"/>
                    <a:pt x="13541" y="0"/>
                    <a:pt x="13550" y="0"/>
                  </a:cubicBezTo>
                  <a:close/>
                  <a:moveTo>
                    <a:pt x="13783" y="0"/>
                  </a:moveTo>
                  <a:lnTo>
                    <a:pt x="13883" y="0"/>
                  </a:lnTo>
                  <a:cubicBezTo>
                    <a:pt x="13893" y="0"/>
                    <a:pt x="13900" y="8"/>
                    <a:pt x="13900" y="17"/>
                  </a:cubicBezTo>
                  <a:cubicBezTo>
                    <a:pt x="13900" y="26"/>
                    <a:pt x="13893" y="33"/>
                    <a:pt x="13883" y="33"/>
                  </a:cubicBezTo>
                  <a:lnTo>
                    <a:pt x="13783" y="33"/>
                  </a:lnTo>
                  <a:cubicBezTo>
                    <a:pt x="13774" y="33"/>
                    <a:pt x="13767" y="26"/>
                    <a:pt x="13767" y="17"/>
                  </a:cubicBezTo>
                  <a:cubicBezTo>
                    <a:pt x="13767" y="8"/>
                    <a:pt x="13774" y="0"/>
                    <a:pt x="13783" y="0"/>
                  </a:cubicBezTo>
                  <a:close/>
                  <a:moveTo>
                    <a:pt x="14017" y="0"/>
                  </a:moveTo>
                  <a:lnTo>
                    <a:pt x="14117" y="0"/>
                  </a:lnTo>
                  <a:cubicBezTo>
                    <a:pt x="14126" y="0"/>
                    <a:pt x="14133" y="8"/>
                    <a:pt x="14133" y="17"/>
                  </a:cubicBezTo>
                  <a:cubicBezTo>
                    <a:pt x="14133" y="26"/>
                    <a:pt x="14126" y="33"/>
                    <a:pt x="14117" y="33"/>
                  </a:cubicBezTo>
                  <a:lnTo>
                    <a:pt x="14017" y="33"/>
                  </a:lnTo>
                  <a:cubicBezTo>
                    <a:pt x="14008" y="33"/>
                    <a:pt x="14000" y="26"/>
                    <a:pt x="14000" y="17"/>
                  </a:cubicBezTo>
                  <a:cubicBezTo>
                    <a:pt x="14000" y="8"/>
                    <a:pt x="14008" y="0"/>
                    <a:pt x="14017" y="0"/>
                  </a:cubicBezTo>
                  <a:close/>
                  <a:moveTo>
                    <a:pt x="14250" y="0"/>
                  </a:moveTo>
                  <a:lnTo>
                    <a:pt x="14350" y="0"/>
                  </a:lnTo>
                  <a:cubicBezTo>
                    <a:pt x="14359" y="0"/>
                    <a:pt x="14367" y="8"/>
                    <a:pt x="14367" y="17"/>
                  </a:cubicBezTo>
                  <a:cubicBezTo>
                    <a:pt x="14367" y="26"/>
                    <a:pt x="14359" y="33"/>
                    <a:pt x="14350" y="33"/>
                  </a:cubicBezTo>
                  <a:lnTo>
                    <a:pt x="14250" y="33"/>
                  </a:lnTo>
                  <a:cubicBezTo>
                    <a:pt x="14241" y="33"/>
                    <a:pt x="14233" y="26"/>
                    <a:pt x="14233" y="17"/>
                  </a:cubicBezTo>
                  <a:cubicBezTo>
                    <a:pt x="14233" y="8"/>
                    <a:pt x="14241" y="0"/>
                    <a:pt x="14250" y="0"/>
                  </a:cubicBezTo>
                  <a:close/>
                  <a:moveTo>
                    <a:pt x="14483" y="0"/>
                  </a:moveTo>
                  <a:lnTo>
                    <a:pt x="14583" y="0"/>
                  </a:lnTo>
                  <a:cubicBezTo>
                    <a:pt x="14593" y="0"/>
                    <a:pt x="14600" y="8"/>
                    <a:pt x="14600" y="17"/>
                  </a:cubicBezTo>
                  <a:cubicBezTo>
                    <a:pt x="14600" y="26"/>
                    <a:pt x="14593" y="33"/>
                    <a:pt x="14583" y="33"/>
                  </a:cubicBezTo>
                  <a:lnTo>
                    <a:pt x="14483" y="33"/>
                  </a:lnTo>
                  <a:cubicBezTo>
                    <a:pt x="14474" y="33"/>
                    <a:pt x="14467" y="26"/>
                    <a:pt x="14467" y="17"/>
                  </a:cubicBezTo>
                  <a:cubicBezTo>
                    <a:pt x="14467" y="8"/>
                    <a:pt x="14474" y="0"/>
                    <a:pt x="14483" y="0"/>
                  </a:cubicBezTo>
                  <a:close/>
                  <a:moveTo>
                    <a:pt x="14717" y="0"/>
                  </a:moveTo>
                  <a:lnTo>
                    <a:pt x="14817" y="0"/>
                  </a:lnTo>
                  <a:cubicBezTo>
                    <a:pt x="14826" y="0"/>
                    <a:pt x="14833" y="8"/>
                    <a:pt x="14833" y="17"/>
                  </a:cubicBezTo>
                  <a:cubicBezTo>
                    <a:pt x="14833" y="26"/>
                    <a:pt x="14826" y="33"/>
                    <a:pt x="14817" y="33"/>
                  </a:cubicBezTo>
                  <a:lnTo>
                    <a:pt x="14717" y="33"/>
                  </a:lnTo>
                  <a:cubicBezTo>
                    <a:pt x="14708" y="33"/>
                    <a:pt x="14700" y="26"/>
                    <a:pt x="14700" y="17"/>
                  </a:cubicBezTo>
                  <a:cubicBezTo>
                    <a:pt x="14700" y="8"/>
                    <a:pt x="14708" y="0"/>
                    <a:pt x="14717" y="0"/>
                  </a:cubicBezTo>
                  <a:close/>
                  <a:moveTo>
                    <a:pt x="14950" y="0"/>
                  </a:moveTo>
                  <a:lnTo>
                    <a:pt x="15050" y="0"/>
                  </a:lnTo>
                  <a:cubicBezTo>
                    <a:pt x="15059" y="0"/>
                    <a:pt x="15067" y="8"/>
                    <a:pt x="15067" y="17"/>
                  </a:cubicBezTo>
                  <a:cubicBezTo>
                    <a:pt x="15067" y="26"/>
                    <a:pt x="15059" y="33"/>
                    <a:pt x="15050" y="33"/>
                  </a:cubicBezTo>
                  <a:lnTo>
                    <a:pt x="14950" y="33"/>
                  </a:lnTo>
                  <a:cubicBezTo>
                    <a:pt x="14941" y="33"/>
                    <a:pt x="14933" y="26"/>
                    <a:pt x="14933" y="17"/>
                  </a:cubicBezTo>
                  <a:cubicBezTo>
                    <a:pt x="14933" y="8"/>
                    <a:pt x="14941" y="0"/>
                    <a:pt x="14950" y="0"/>
                  </a:cubicBezTo>
                  <a:close/>
                  <a:moveTo>
                    <a:pt x="15183" y="0"/>
                  </a:moveTo>
                  <a:lnTo>
                    <a:pt x="15283" y="0"/>
                  </a:lnTo>
                  <a:cubicBezTo>
                    <a:pt x="15293" y="0"/>
                    <a:pt x="15300" y="8"/>
                    <a:pt x="15300" y="17"/>
                  </a:cubicBezTo>
                  <a:cubicBezTo>
                    <a:pt x="15300" y="26"/>
                    <a:pt x="15293" y="33"/>
                    <a:pt x="15283" y="33"/>
                  </a:cubicBezTo>
                  <a:lnTo>
                    <a:pt x="15183" y="33"/>
                  </a:lnTo>
                  <a:cubicBezTo>
                    <a:pt x="15174" y="33"/>
                    <a:pt x="15167" y="26"/>
                    <a:pt x="15167" y="17"/>
                  </a:cubicBezTo>
                  <a:cubicBezTo>
                    <a:pt x="15167" y="8"/>
                    <a:pt x="15174" y="0"/>
                    <a:pt x="15183" y="0"/>
                  </a:cubicBezTo>
                  <a:close/>
                  <a:moveTo>
                    <a:pt x="15417" y="0"/>
                  </a:moveTo>
                  <a:lnTo>
                    <a:pt x="15517" y="0"/>
                  </a:lnTo>
                  <a:cubicBezTo>
                    <a:pt x="15526" y="0"/>
                    <a:pt x="15533" y="8"/>
                    <a:pt x="15533" y="17"/>
                  </a:cubicBezTo>
                  <a:cubicBezTo>
                    <a:pt x="15533" y="26"/>
                    <a:pt x="15526" y="33"/>
                    <a:pt x="15517" y="33"/>
                  </a:cubicBezTo>
                  <a:lnTo>
                    <a:pt x="15417" y="33"/>
                  </a:lnTo>
                  <a:cubicBezTo>
                    <a:pt x="15408" y="33"/>
                    <a:pt x="15400" y="26"/>
                    <a:pt x="15400" y="17"/>
                  </a:cubicBezTo>
                  <a:cubicBezTo>
                    <a:pt x="15400" y="8"/>
                    <a:pt x="15408" y="0"/>
                    <a:pt x="15417" y="0"/>
                  </a:cubicBezTo>
                  <a:close/>
                  <a:moveTo>
                    <a:pt x="15650" y="0"/>
                  </a:moveTo>
                  <a:lnTo>
                    <a:pt x="15750" y="0"/>
                  </a:lnTo>
                  <a:cubicBezTo>
                    <a:pt x="15759" y="0"/>
                    <a:pt x="15767" y="8"/>
                    <a:pt x="15767" y="17"/>
                  </a:cubicBezTo>
                  <a:cubicBezTo>
                    <a:pt x="15767" y="26"/>
                    <a:pt x="15759" y="33"/>
                    <a:pt x="15750" y="33"/>
                  </a:cubicBezTo>
                  <a:lnTo>
                    <a:pt x="15650" y="33"/>
                  </a:lnTo>
                  <a:cubicBezTo>
                    <a:pt x="15641" y="33"/>
                    <a:pt x="15633" y="26"/>
                    <a:pt x="15633" y="17"/>
                  </a:cubicBezTo>
                  <a:cubicBezTo>
                    <a:pt x="15633" y="8"/>
                    <a:pt x="15641" y="0"/>
                    <a:pt x="15650" y="0"/>
                  </a:cubicBezTo>
                  <a:close/>
                  <a:moveTo>
                    <a:pt x="15883" y="0"/>
                  </a:moveTo>
                  <a:lnTo>
                    <a:pt x="15983" y="0"/>
                  </a:lnTo>
                  <a:cubicBezTo>
                    <a:pt x="15993" y="0"/>
                    <a:pt x="16000" y="8"/>
                    <a:pt x="16000" y="17"/>
                  </a:cubicBezTo>
                  <a:cubicBezTo>
                    <a:pt x="16000" y="26"/>
                    <a:pt x="15993" y="33"/>
                    <a:pt x="15983" y="33"/>
                  </a:cubicBezTo>
                  <a:lnTo>
                    <a:pt x="15883" y="33"/>
                  </a:lnTo>
                  <a:cubicBezTo>
                    <a:pt x="15874" y="33"/>
                    <a:pt x="15867" y="26"/>
                    <a:pt x="15867" y="17"/>
                  </a:cubicBezTo>
                  <a:cubicBezTo>
                    <a:pt x="15867" y="8"/>
                    <a:pt x="15874" y="0"/>
                    <a:pt x="15883" y="0"/>
                  </a:cubicBezTo>
                  <a:close/>
                  <a:moveTo>
                    <a:pt x="16117" y="0"/>
                  </a:moveTo>
                  <a:lnTo>
                    <a:pt x="16217" y="0"/>
                  </a:lnTo>
                  <a:cubicBezTo>
                    <a:pt x="16226" y="0"/>
                    <a:pt x="16233" y="8"/>
                    <a:pt x="16233" y="17"/>
                  </a:cubicBezTo>
                  <a:cubicBezTo>
                    <a:pt x="16233" y="26"/>
                    <a:pt x="16226" y="33"/>
                    <a:pt x="16217" y="33"/>
                  </a:cubicBezTo>
                  <a:lnTo>
                    <a:pt x="16117" y="33"/>
                  </a:lnTo>
                  <a:cubicBezTo>
                    <a:pt x="16108" y="33"/>
                    <a:pt x="16100" y="26"/>
                    <a:pt x="16100" y="17"/>
                  </a:cubicBezTo>
                  <a:cubicBezTo>
                    <a:pt x="16100" y="8"/>
                    <a:pt x="16108" y="0"/>
                    <a:pt x="16117" y="0"/>
                  </a:cubicBezTo>
                  <a:close/>
                  <a:moveTo>
                    <a:pt x="16350" y="0"/>
                  </a:moveTo>
                  <a:lnTo>
                    <a:pt x="16450" y="0"/>
                  </a:lnTo>
                  <a:cubicBezTo>
                    <a:pt x="16459" y="0"/>
                    <a:pt x="16467" y="8"/>
                    <a:pt x="16467" y="17"/>
                  </a:cubicBezTo>
                  <a:cubicBezTo>
                    <a:pt x="16467" y="26"/>
                    <a:pt x="16459" y="33"/>
                    <a:pt x="16450" y="33"/>
                  </a:cubicBezTo>
                  <a:lnTo>
                    <a:pt x="16350" y="33"/>
                  </a:lnTo>
                  <a:cubicBezTo>
                    <a:pt x="16341" y="33"/>
                    <a:pt x="16333" y="26"/>
                    <a:pt x="16333" y="17"/>
                  </a:cubicBezTo>
                  <a:cubicBezTo>
                    <a:pt x="16333" y="8"/>
                    <a:pt x="16341" y="0"/>
                    <a:pt x="16350" y="0"/>
                  </a:cubicBezTo>
                  <a:close/>
                  <a:moveTo>
                    <a:pt x="16583" y="0"/>
                  </a:moveTo>
                  <a:lnTo>
                    <a:pt x="16683" y="0"/>
                  </a:lnTo>
                  <a:cubicBezTo>
                    <a:pt x="16693" y="0"/>
                    <a:pt x="16700" y="8"/>
                    <a:pt x="16700" y="17"/>
                  </a:cubicBezTo>
                  <a:cubicBezTo>
                    <a:pt x="16700" y="26"/>
                    <a:pt x="16693" y="33"/>
                    <a:pt x="16683" y="33"/>
                  </a:cubicBezTo>
                  <a:lnTo>
                    <a:pt x="16583" y="33"/>
                  </a:lnTo>
                  <a:cubicBezTo>
                    <a:pt x="16574" y="33"/>
                    <a:pt x="16567" y="26"/>
                    <a:pt x="16567" y="17"/>
                  </a:cubicBezTo>
                  <a:cubicBezTo>
                    <a:pt x="16567" y="8"/>
                    <a:pt x="16574" y="0"/>
                    <a:pt x="16583" y="0"/>
                  </a:cubicBezTo>
                  <a:close/>
                  <a:moveTo>
                    <a:pt x="16817" y="0"/>
                  </a:moveTo>
                  <a:lnTo>
                    <a:pt x="16917" y="0"/>
                  </a:lnTo>
                  <a:cubicBezTo>
                    <a:pt x="16926" y="0"/>
                    <a:pt x="16933" y="8"/>
                    <a:pt x="16933" y="17"/>
                  </a:cubicBezTo>
                  <a:cubicBezTo>
                    <a:pt x="16933" y="26"/>
                    <a:pt x="16926" y="33"/>
                    <a:pt x="16917" y="33"/>
                  </a:cubicBezTo>
                  <a:lnTo>
                    <a:pt x="16817" y="33"/>
                  </a:lnTo>
                  <a:cubicBezTo>
                    <a:pt x="16808" y="33"/>
                    <a:pt x="16800" y="26"/>
                    <a:pt x="16800" y="17"/>
                  </a:cubicBezTo>
                  <a:cubicBezTo>
                    <a:pt x="16800" y="8"/>
                    <a:pt x="16808" y="0"/>
                    <a:pt x="16817" y="0"/>
                  </a:cubicBezTo>
                  <a:close/>
                  <a:moveTo>
                    <a:pt x="17050" y="0"/>
                  </a:moveTo>
                  <a:lnTo>
                    <a:pt x="17150" y="0"/>
                  </a:lnTo>
                  <a:cubicBezTo>
                    <a:pt x="17159" y="0"/>
                    <a:pt x="17167" y="8"/>
                    <a:pt x="17167" y="17"/>
                  </a:cubicBezTo>
                  <a:cubicBezTo>
                    <a:pt x="17167" y="26"/>
                    <a:pt x="17159" y="33"/>
                    <a:pt x="17150" y="33"/>
                  </a:cubicBezTo>
                  <a:lnTo>
                    <a:pt x="17050" y="33"/>
                  </a:lnTo>
                  <a:cubicBezTo>
                    <a:pt x="17041" y="33"/>
                    <a:pt x="17033" y="26"/>
                    <a:pt x="17033" y="17"/>
                  </a:cubicBezTo>
                  <a:cubicBezTo>
                    <a:pt x="17033" y="8"/>
                    <a:pt x="17041" y="0"/>
                    <a:pt x="17050" y="0"/>
                  </a:cubicBezTo>
                  <a:close/>
                  <a:moveTo>
                    <a:pt x="17283" y="0"/>
                  </a:moveTo>
                  <a:lnTo>
                    <a:pt x="17383" y="0"/>
                  </a:lnTo>
                  <a:cubicBezTo>
                    <a:pt x="17393" y="0"/>
                    <a:pt x="17400" y="8"/>
                    <a:pt x="17400" y="17"/>
                  </a:cubicBezTo>
                  <a:cubicBezTo>
                    <a:pt x="17400" y="26"/>
                    <a:pt x="17393" y="33"/>
                    <a:pt x="17383" y="33"/>
                  </a:cubicBezTo>
                  <a:lnTo>
                    <a:pt x="17283" y="33"/>
                  </a:lnTo>
                  <a:cubicBezTo>
                    <a:pt x="17274" y="33"/>
                    <a:pt x="17267" y="26"/>
                    <a:pt x="17267" y="17"/>
                  </a:cubicBezTo>
                  <a:cubicBezTo>
                    <a:pt x="17267" y="8"/>
                    <a:pt x="17274" y="0"/>
                    <a:pt x="17283" y="0"/>
                  </a:cubicBezTo>
                  <a:close/>
                  <a:moveTo>
                    <a:pt x="17517" y="0"/>
                  </a:moveTo>
                  <a:lnTo>
                    <a:pt x="17617" y="0"/>
                  </a:lnTo>
                  <a:cubicBezTo>
                    <a:pt x="17626" y="0"/>
                    <a:pt x="17633" y="8"/>
                    <a:pt x="17633" y="17"/>
                  </a:cubicBezTo>
                  <a:cubicBezTo>
                    <a:pt x="17633" y="26"/>
                    <a:pt x="17626" y="33"/>
                    <a:pt x="17617" y="33"/>
                  </a:cubicBezTo>
                  <a:lnTo>
                    <a:pt x="17517" y="33"/>
                  </a:lnTo>
                  <a:cubicBezTo>
                    <a:pt x="17508" y="33"/>
                    <a:pt x="17500" y="26"/>
                    <a:pt x="17500" y="17"/>
                  </a:cubicBezTo>
                  <a:cubicBezTo>
                    <a:pt x="17500" y="8"/>
                    <a:pt x="17508" y="0"/>
                    <a:pt x="17517" y="0"/>
                  </a:cubicBezTo>
                  <a:close/>
                  <a:moveTo>
                    <a:pt x="17750" y="0"/>
                  </a:moveTo>
                  <a:lnTo>
                    <a:pt x="17850" y="0"/>
                  </a:lnTo>
                  <a:cubicBezTo>
                    <a:pt x="17859" y="0"/>
                    <a:pt x="17867" y="8"/>
                    <a:pt x="17867" y="17"/>
                  </a:cubicBezTo>
                  <a:cubicBezTo>
                    <a:pt x="17867" y="26"/>
                    <a:pt x="17859" y="33"/>
                    <a:pt x="17850" y="33"/>
                  </a:cubicBezTo>
                  <a:lnTo>
                    <a:pt x="17750" y="33"/>
                  </a:lnTo>
                  <a:cubicBezTo>
                    <a:pt x="17741" y="33"/>
                    <a:pt x="17733" y="26"/>
                    <a:pt x="17733" y="17"/>
                  </a:cubicBezTo>
                  <a:cubicBezTo>
                    <a:pt x="17733" y="8"/>
                    <a:pt x="17741" y="0"/>
                    <a:pt x="17750" y="0"/>
                  </a:cubicBezTo>
                  <a:close/>
                  <a:moveTo>
                    <a:pt x="17983" y="0"/>
                  </a:moveTo>
                  <a:lnTo>
                    <a:pt x="18083" y="0"/>
                  </a:lnTo>
                  <a:cubicBezTo>
                    <a:pt x="18093" y="0"/>
                    <a:pt x="18100" y="8"/>
                    <a:pt x="18100" y="17"/>
                  </a:cubicBezTo>
                  <a:cubicBezTo>
                    <a:pt x="18100" y="26"/>
                    <a:pt x="18093" y="33"/>
                    <a:pt x="18083" y="33"/>
                  </a:cubicBezTo>
                  <a:lnTo>
                    <a:pt x="17983" y="33"/>
                  </a:lnTo>
                  <a:cubicBezTo>
                    <a:pt x="17974" y="33"/>
                    <a:pt x="17967" y="26"/>
                    <a:pt x="17967" y="17"/>
                  </a:cubicBezTo>
                  <a:cubicBezTo>
                    <a:pt x="17967" y="8"/>
                    <a:pt x="17974" y="0"/>
                    <a:pt x="17983" y="0"/>
                  </a:cubicBezTo>
                  <a:close/>
                  <a:moveTo>
                    <a:pt x="18217" y="0"/>
                  </a:moveTo>
                  <a:lnTo>
                    <a:pt x="18317" y="0"/>
                  </a:lnTo>
                  <a:cubicBezTo>
                    <a:pt x="18326" y="0"/>
                    <a:pt x="18333" y="8"/>
                    <a:pt x="18333" y="17"/>
                  </a:cubicBezTo>
                  <a:cubicBezTo>
                    <a:pt x="18333" y="26"/>
                    <a:pt x="18326" y="33"/>
                    <a:pt x="18317" y="33"/>
                  </a:cubicBezTo>
                  <a:lnTo>
                    <a:pt x="18217" y="33"/>
                  </a:lnTo>
                  <a:cubicBezTo>
                    <a:pt x="18208" y="33"/>
                    <a:pt x="18200" y="26"/>
                    <a:pt x="18200" y="17"/>
                  </a:cubicBezTo>
                  <a:cubicBezTo>
                    <a:pt x="18200" y="8"/>
                    <a:pt x="18208" y="0"/>
                    <a:pt x="18217" y="0"/>
                  </a:cubicBezTo>
                  <a:close/>
                  <a:moveTo>
                    <a:pt x="18450" y="0"/>
                  </a:moveTo>
                  <a:lnTo>
                    <a:pt x="18525" y="0"/>
                  </a:lnTo>
                  <a:cubicBezTo>
                    <a:pt x="18534" y="0"/>
                    <a:pt x="18542" y="8"/>
                    <a:pt x="18542" y="17"/>
                  </a:cubicBezTo>
                  <a:cubicBezTo>
                    <a:pt x="18542" y="26"/>
                    <a:pt x="18534" y="33"/>
                    <a:pt x="18525" y="33"/>
                  </a:cubicBezTo>
                  <a:lnTo>
                    <a:pt x="18450" y="33"/>
                  </a:lnTo>
                  <a:cubicBezTo>
                    <a:pt x="18441" y="33"/>
                    <a:pt x="18433" y="26"/>
                    <a:pt x="18433" y="17"/>
                  </a:cubicBezTo>
                  <a:cubicBezTo>
                    <a:pt x="18433" y="8"/>
                    <a:pt x="18441" y="0"/>
                    <a:pt x="18450" y="0"/>
                  </a:cubicBezTo>
                  <a:close/>
                </a:path>
              </a:pathLst>
            </a:custGeom>
            <a:solidFill>
              <a:srgbClr val="000000"/>
            </a:solidFill>
            <a:ln w="0" cap="flat">
              <a:solidFill>
                <a:srgbClr val="000000"/>
              </a:solidFill>
              <a:prstDash val="solid"/>
              <a:bevel/>
              <a:headEnd/>
              <a:tailEnd/>
            </a:ln>
          </p:spPr>
          <p:txBody>
            <a:bodyPr/>
            <a:lstStyle/>
            <a:p>
              <a:endParaRPr lang="ja-JP" altLang="en-US"/>
            </a:p>
          </p:txBody>
        </p:sp>
        <p:sp>
          <p:nvSpPr>
            <p:cNvPr id="25637" name="Freeform 34"/>
            <p:cNvSpPr>
              <a:spLocks noEditPoints="1"/>
            </p:cNvSpPr>
            <p:nvPr/>
          </p:nvSpPr>
          <p:spPr bwMode="auto">
            <a:xfrm>
              <a:off x="1772" y="1408"/>
              <a:ext cx="2846" cy="5"/>
            </a:xfrm>
            <a:custGeom>
              <a:avLst/>
              <a:gdLst>
                <a:gd name="T0" fmla="*/ 0 w 18542"/>
                <a:gd name="T1" fmla="*/ 0 h 34"/>
                <a:gd name="T2" fmla="*/ 0 w 18542"/>
                <a:gd name="T3" fmla="*/ 0 h 34"/>
                <a:gd name="T4" fmla="*/ 0 w 18542"/>
                <a:gd name="T5" fmla="*/ 0 h 34"/>
                <a:gd name="T6" fmla="*/ 0 w 18542"/>
                <a:gd name="T7" fmla="*/ 0 h 34"/>
                <a:gd name="T8" fmla="*/ 0 w 18542"/>
                <a:gd name="T9" fmla="*/ 0 h 34"/>
                <a:gd name="T10" fmla="*/ 0 w 18542"/>
                <a:gd name="T11" fmla="*/ 0 h 34"/>
                <a:gd name="T12" fmla="*/ 0 w 18542"/>
                <a:gd name="T13" fmla="*/ 0 h 34"/>
                <a:gd name="T14" fmla="*/ 0 w 18542"/>
                <a:gd name="T15" fmla="*/ 0 h 34"/>
                <a:gd name="T16" fmla="*/ 0 w 18542"/>
                <a:gd name="T17" fmla="*/ 0 h 34"/>
                <a:gd name="T18" fmla="*/ 0 w 18542"/>
                <a:gd name="T19" fmla="*/ 0 h 34"/>
                <a:gd name="T20" fmla="*/ 0 w 18542"/>
                <a:gd name="T21" fmla="*/ 0 h 34"/>
                <a:gd name="T22" fmla="*/ 0 w 18542"/>
                <a:gd name="T23" fmla="*/ 0 h 34"/>
                <a:gd name="T24" fmla="*/ 0 w 18542"/>
                <a:gd name="T25" fmla="*/ 0 h 34"/>
                <a:gd name="T26" fmla="*/ 0 w 18542"/>
                <a:gd name="T27" fmla="*/ 0 h 34"/>
                <a:gd name="T28" fmla="*/ 0 w 18542"/>
                <a:gd name="T29" fmla="*/ 0 h 34"/>
                <a:gd name="T30" fmla="*/ 0 w 18542"/>
                <a:gd name="T31" fmla="*/ 0 h 34"/>
                <a:gd name="T32" fmla="*/ 0 w 18542"/>
                <a:gd name="T33" fmla="*/ 0 h 34"/>
                <a:gd name="T34" fmla="*/ 0 w 18542"/>
                <a:gd name="T35" fmla="*/ 0 h 34"/>
                <a:gd name="T36" fmla="*/ 0 w 18542"/>
                <a:gd name="T37" fmla="*/ 0 h 34"/>
                <a:gd name="T38" fmla="*/ 0 w 18542"/>
                <a:gd name="T39" fmla="*/ 0 h 34"/>
                <a:gd name="T40" fmla="*/ 0 w 18542"/>
                <a:gd name="T41" fmla="*/ 0 h 34"/>
                <a:gd name="T42" fmla="*/ 0 w 18542"/>
                <a:gd name="T43" fmla="*/ 0 h 34"/>
                <a:gd name="T44" fmla="*/ 0 w 18542"/>
                <a:gd name="T45" fmla="*/ 0 h 34"/>
                <a:gd name="T46" fmla="*/ 0 w 18542"/>
                <a:gd name="T47" fmla="*/ 0 h 34"/>
                <a:gd name="T48" fmla="*/ 0 w 18542"/>
                <a:gd name="T49" fmla="*/ 0 h 34"/>
                <a:gd name="T50" fmla="*/ 0 w 18542"/>
                <a:gd name="T51" fmla="*/ 0 h 34"/>
                <a:gd name="T52" fmla="*/ 0 w 18542"/>
                <a:gd name="T53" fmla="*/ 0 h 34"/>
                <a:gd name="T54" fmla="*/ 0 w 18542"/>
                <a:gd name="T55" fmla="*/ 0 h 34"/>
                <a:gd name="T56" fmla="*/ 0 w 18542"/>
                <a:gd name="T57" fmla="*/ 0 h 34"/>
                <a:gd name="T58" fmla="*/ 0 w 18542"/>
                <a:gd name="T59" fmla="*/ 0 h 34"/>
                <a:gd name="T60" fmla="*/ 0 w 18542"/>
                <a:gd name="T61" fmla="*/ 0 h 34"/>
                <a:gd name="T62" fmla="*/ 0 w 18542"/>
                <a:gd name="T63" fmla="*/ 0 h 34"/>
                <a:gd name="T64" fmla="*/ 0 w 18542"/>
                <a:gd name="T65" fmla="*/ 0 h 34"/>
                <a:gd name="T66" fmla="*/ 0 w 18542"/>
                <a:gd name="T67" fmla="*/ 0 h 34"/>
                <a:gd name="T68" fmla="*/ 0 w 18542"/>
                <a:gd name="T69" fmla="*/ 0 h 34"/>
                <a:gd name="T70" fmla="*/ 0 w 18542"/>
                <a:gd name="T71" fmla="*/ 0 h 34"/>
                <a:gd name="T72" fmla="*/ 0 w 18542"/>
                <a:gd name="T73" fmla="*/ 0 h 34"/>
                <a:gd name="T74" fmla="*/ 0 w 18542"/>
                <a:gd name="T75" fmla="*/ 0 h 34"/>
                <a:gd name="T76" fmla="*/ 0 w 18542"/>
                <a:gd name="T77" fmla="*/ 0 h 34"/>
                <a:gd name="T78" fmla="*/ 0 w 18542"/>
                <a:gd name="T79" fmla="*/ 0 h 34"/>
                <a:gd name="T80" fmla="*/ 0 w 18542"/>
                <a:gd name="T81" fmla="*/ 0 h 34"/>
                <a:gd name="T82" fmla="*/ 0 w 18542"/>
                <a:gd name="T83" fmla="*/ 0 h 34"/>
                <a:gd name="T84" fmla="*/ 0 w 18542"/>
                <a:gd name="T85" fmla="*/ 0 h 34"/>
                <a:gd name="T86" fmla="*/ 0 w 18542"/>
                <a:gd name="T87" fmla="*/ 0 h 34"/>
                <a:gd name="T88" fmla="*/ 0 w 18542"/>
                <a:gd name="T89" fmla="*/ 0 h 34"/>
                <a:gd name="T90" fmla="*/ 0 w 18542"/>
                <a:gd name="T91" fmla="*/ 0 h 34"/>
                <a:gd name="T92" fmla="*/ 0 w 18542"/>
                <a:gd name="T93" fmla="*/ 0 h 34"/>
                <a:gd name="T94" fmla="*/ 0 w 18542"/>
                <a:gd name="T95" fmla="*/ 0 h 34"/>
                <a:gd name="T96" fmla="*/ 0 w 18542"/>
                <a:gd name="T97" fmla="*/ 0 h 34"/>
                <a:gd name="T98" fmla="*/ 0 w 18542"/>
                <a:gd name="T99" fmla="*/ 0 h 34"/>
                <a:gd name="T100" fmla="*/ 0 w 18542"/>
                <a:gd name="T101" fmla="*/ 0 h 34"/>
                <a:gd name="T102" fmla="*/ 0 w 18542"/>
                <a:gd name="T103" fmla="*/ 0 h 34"/>
                <a:gd name="T104" fmla="*/ 0 w 18542"/>
                <a:gd name="T105" fmla="*/ 0 h 34"/>
                <a:gd name="T106" fmla="*/ 0 w 18542"/>
                <a:gd name="T107" fmla="*/ 0 h 34"/>
                <a:gd name="T108" fmla="*/ 0 w 18542"/>
                <a:gd name="T109" fmla="*/ 0 h 34"/>
                <a:gd name="T110" fmla="*/ 0 w 18542"/>
                <a:gd name="T111" fmla="*/ 0 h 34"/>
                <a:gd name="T112" fmla="*/ 0 w 18542"/>
                <a:gd name="T113" fmla="*/ 0 h 34"/>
                <a:gd name="T114" fmla="*/ 0 w 18542"/>
                <a:gd name="T115" fmla="*/ 0 h 34"/>
                <a:gd name="T116" fmla="*/ 0 w 18542"/>
                <a:gd name="T117" fmla="*/ 0 h 34"/>
                <a:gd name="T118" fmla="*/ 0 w 18542"/>
                <a:gd name="T119" fmla="*/ 0 h 34"/>
                <a:gd name="T120" fmla="*/ 0 w 18542"/>
                <a:gd name="T121" fmla="*/ 0 h 34"/>
                <a:gd name="T122" fmla="*/ 0 w 18542"/>
                <a:gd name="T123" fmla="*/ 0 h 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542"/>
                <a:gd name="T187" fmla="*/ 0 h 34"/>
                <a:gd name="T188" fmla="*/ 18542 w 18542"/>
                <a:gd name="T189" fmla="*/ 34 h 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542" h="34">
                  <a:moveTo>
                    <a:pt x="17" y="0"/>
                  </a:moveTo>
                  <a:lnTo>
                    <a:pt x="117" y="0"/>
                  </a:lnTo>
                  <a:cubicBezTo>
                    <a:pt x="126" y="0"/>
                    <a:pt x="133" y="8"/>
                    <a:pt x="133" y="17"/>
                  </a:cubicBezTo>
                  <a:cubicBezTo>
                    <a:pt x="133" y="26"/>
                    <a:pt x="126" y="34"/>
                    <a:pt x="117" y="34"/>
                  </a:cubicBezTo>
                  <a:lnTo>
                    <a:pt x="17" y="34"/>
                  </a:lnTo>
                  <a:cubicBezTo>
                    <a:pt x="8" y="34"/>
                    <a:pt x="0" y="26"/>
                    <a:pt x="0" y="17"/>
                  </a:cubicBezTo>
                  <a:cubicBezTo>
                    <a:pt x="0" y="8"/>
                    <a:pt x="8" y="0"/>
                    <a:pt x="17" y="0"/>
                  </a:cubicBezTo>
                  <a:close/>
                  <a:moveTo>
                    <a:pt x="250" y="0"/>
                  </a:moveTo>
                  <a:lnTo>
                    <a:pt x="350" y="0"/>
                  </a:lnTo>
                  <a:cubicBezTo>
                    <a:pt x="359" y="0"/>
                    <a:pt x="367" y="8"/>
                    <a:pt x="367" y="17"/>
                  </a:cubicBezTo>
                  <a:cubicBezTo>
                    <a:pt x="367" y="26"/>
                    <a:pt x="359" y="34"/>
                    <a:pt x="350" y="34"/>
                  </a:cubicBezTo>
                  <a:lnTo>
                    <a:pt x="250" y="34"/>
                  </a:lnTo>
                  <a:cubicBezTo>
                    <a:pt x="241" y="34"/>
                    <a:pt x="233" y="26"/>
                    <a:pt x="233" y="17"/>
                  </a:cubicBezTo>
                  <a:cubicBezTo>
                    <a:pt x="233" y="8"/>
                    <a:pt x="241" y="0"/>
                    <a:pt x="250" y="0"/>
                  </a:cubicBezTo>
                  <a:close/>
                  <a:moveTo>
                    <a:pt x="483" y="0"/>
                  </a:moveTo>
                  <a:lnTo>
                    <a:pt x="583" y="0"/>
                  </a:lnTo>
                  <a:cubicBezTo>
                    <a:pt x="593" y="0"/>
                    <a:pt x="600" y="8"/>
                    <a:pt x="600" y="17"/>
                  </a:cubicBezTo>
                  <a:cubicBezTo>
                    <a:pt x="600" y="26"/>
                    <a:pt x="593" y="34"/>
                    <a:pt x="583" y="34"/>
                  </a:cubicBezTo>
                  <a:lnTo>
                    <a:pt x="483" y="34"/>
                  </a:lnTo>
                  <a:cubicBezTo>
                    <a:pt x="474" y="34"/>
                    <a:pt x="467" y="26"/>
                    <a:pt x="467" y="17"/>
                  </a:cubicBezTo>
                  <a:cubicBezTo>
                    <a:pt x="467" y="8"/>
                    <a:pt x="474" y="0"/>
                    <a:pt x="483" y="0"/>
                  </a:cubicBezTo>
                  <a:close/>
                  <a:moveTo>
                    <a:pt x="717" y="0"/>
                  </a:moveTo>
                  <a:lnTo>
                    <a:pt x="817" y="0"/>
                  </a:lnTo>
                  <a:cubicBezTo>
                    <a:pt x="826" y="0"/>
                    <a:pt x="833" y="8"/>
                    <a:pt x="833" y="17"/>
                  </a:cubicBezTo>
                  <a:cubicBezTo>
                    <a:pt x="833" y="26"/>
                    <a:pt x="826" y="34"/>
                    <a:pt x="817" y="34"/>
                  </a:cubicBezTo>
                  <a:lnTo>
                    <a:pt x="717" y="34"/>
                  </a:lnTo>
                  <a:cubicBezTo>
                    <a:pt x="708" y="34"/>
                    <a:pt x="700" y="26"/>
                    <a:pt x="700" y="17"/>
                  </a:cubicBezTo>
                  <a:cubicBezTo>
                    <a:pt x="700" y="8"/>
                    <a:pt x="708" y="0"/>
                    <a:pt x="717" y="0"/>
                  </a:cubicBezTo>
                  <a:close/>
                  <a:moveTo>
                    <a:pt x="950" y="0"/>
                  </a:moveTo>
                  <a:lnTo>
                    <a:pt x="1050" y="0"/>
                  </a:lnTo>
                  <a:cubicBezTo>
                    <a:pt x="1059" y="0"/>
                    <a:pt x="1067" y="8"/>
                    <a:pt x="1067" y="17"/>
                  </a:cubicBezTo>
                  <a:cubicBezTo>
                    <a:pt x="1067" y="26"/>
                    <a:pt x="1059" y="34"/>
                    <a:pt x="1050" y="34"/>
                  </a:cubicBezTo>
                  <a:lnTo>
                    <a:pt x="950" y="34"/>
                  </a:lnTo>
                  <a:cubicBezTo>
                    <a:pt x="941" y="34"/>
                    <a:pt x="933" y="26"/>
                    <a:pt x="933" y="17"/>
                  </a:cubicBezTo>
                  <a:cubicBezTo>
                    <a:pt x="933" y="8"/>
                    <a:pt x="941" y="0"/>
                    <a:pt x="950" y="0"/>
                  </a:cubicBezTo>
                  <a:close/>
                  <a:moveTo>
                    <a:pt x="1183" y="0"/>
                  </a:moveTo>
                  <a:lnTo>
                    <a:pt x="1283" y="0"/>
                  </a:lnTo>
                  <a:cubicBezTo>
                    <a:pt x="1293" y="0"/>
                    <a:pt x="1300" y="8"/>
                    <a:pt x="1300" y="17"/>
                  </a:cubicBezTo>
                  <a:cubicBezTo>
                    <a:pt x="1300" y="26"/>
                    <a:pt x="1293" y="34"/>
                    <a:pt x="1283" y="34"/>
                  </a:cubicBezTo>
                  <a:lnTo>
                    <a:pt x="1183" y="34"/>
                  </a:lnTo>
                  <a:cubicBezTo>
                    <a:pt x="1174" y="34"/>
                    <a:pt x="1167" y="26"/>
                    <a:pt x="1167" y="17"/>
                  </a:cubicBezTo>
                  <a:cubicBezTo>
                    <a:pt x="1167" y="8"/>
                    <a:pt x="1174" y="0"/>
                    <a:pt x="1183" y="0"/>
                  </a:cubicBezTo>
                  <a:close/>
                  <a:moveTo>
                    <a:pt x="1417" y="0"/>
                  </a:moveTo>
                  <a:lnTo>
                    <a:pt x="1517" y="0"/>
                  </a:lnTo>
                  <a:cubicBezTo>
                    <a:pt x="1526" y="0"/>
                    <a:pt x="1533" y="8"/>
                    <a:pt x="1533" y="17"/>
                  </a:cubicBezTo>
                  <a:cubicBezTo>
                    <a:pt x="1533" y="26"/>
                    <a:pt x="1526" y="34"/>
                    <a:pt x="1517" y="34"/>
                  </a:cubicBezTo>
                  <a:lnTo>
                    <a:pt x="1417" y="34"/>
                  </a:lnTo>
                  <a:cubicBezTo>
                    <a:pt x="1408" y="34"/>
                    <a:pt x="1400" y="26"/>
                    <a:pt x="1400" y="17"/>
                  </a:cubicBezTo>
                  <a:cubicBezTo>
                    <a:pt x="1400" y="8"/>
                    <a:pt x="1408" y="0"/>
                    <a:pt x="1417" y="0"/>
                  </a:cubicBezTo>
                  <a:close/>
                  <a:moveTo>
                    <a:pt x="1650" y="0"/>
                  </a:moveTo>
                  <a:lnTo>
                    <a:pt x="1750" y="0"/>
                  </a:lnTo>
                  <a:cubicBezTo>
                    <a:pt x="1759" y="0"/>
                    <a:pt x="1767" y="8"/>
                    <a:pt x="1767" y="17"/>
                  </a:cubicBezTo>
                  <a:cubicBezTo>
                    <a:pt x="1767" y="26"/>
                    <a:pt x="1759" y="34"/>
                    <a:pt x="1750" y="34"/>
                  </a:cubicBezTo>
                  <a:lnTo>
                    <a:pt x="1650" y="34"/>
                  </a:lnTo>
                  <a:cubicBezTo>
                    <a:pt x="1641" y="34"/>
                    <a:pt x="1633" y="26"/>
                    <a:pt x="1633" y="17"/>
                  </a:cubicBezTo>
                  <a:cubicBezTo>
                    <a:pt x="1633" y="8"/>
                    <a:pt x="1641" y="0"/>
                    <a:pt x="1650" y="0"/>
                  </a:cubicBezTo>
                  <a:close/>
                  <a:moveTo>
                    <a:pt x="1883" y="0"/>
                  </a:moveTo>
                  <a:lnTo>
                    <a:pt x="1983" y="0"/>
                  </a:lnTo>
                  <a:cubicBezTo>
                    <a:pt x="1993" y="0"/>
                    <a:pt x="2000" y="8"/>
                    <a:pt x="2000" y="17"/>
                  </a:cubicBezTo>
                  <a:cubicBezTo>
                    <a:pt x="2000" y="26"/>
                    <a:pt x="1993" y="34"/>
                    <a:pt x="1983" y="34"/>
                  </a:cubicBezTo>
                  <a:lnTo>
                    <a:pt x="1883" y="34"/>
                  </a:lnTo>
                  <a:cubicBezTo>
                    <a:pt x="1874" y="34"/>
                    <a:pt x="1867" y="26"/>
                    <a:pt x="1867" y="17"/>
                  </a:cubicBezTo>
                  <a:cubicBezTo>
                    <a:pt x="1867" y="8"/>
                    <a:pt x="1874" y="0"/>
                    <a:pt x="1883" y="0"/>
                  </a:cubicBezTo>
                  <a:close/>
                  <a:moveTo>
                    <a:pt x="2117" y="0"/>
                  </a:moveTo>
                  <a:lnTo>
                    <a:pt x="2217" y="0"/>
                  </a:lnTo>
                  <a:cubicBezTo>
                    <a:pt x="2226" y="0"/>
                    <a:pt x="2233" y="8"/>
                    <a:pt x="2233" y="17"/>
                  </a:cubicBezTo>
                  <a:cubicBezTo>
                    <a:pt x="2233" y="26"/>
                    <a:pt x="2226" y="34"/>
                    <a:pt x="2217" y="34"/>
                  </a:cubicBezTo>
                  <a:lnTo>
                    <a:pt x="2117" y="34"/>
                  </a:lnTo>
                  <a:cubicBezTo>
                    <a:pt x="2108" y="34"/>
                    <a:pt x="2100" y="26"/>
                    <a:pt x="2100" y="17"/>
                  </a:cubicBezTo>
                  <a:cubicBezTo>
                    <a:pt x="2100" y="8"/>
                    <a:pt x="2108" y="0"/>
                    <a:pt x="2117" y="0"/>
                  </a:cubicBezTo>
                  <a:close/>
                  <a:moveTo>
                    <a:pt x="2350" y="0"/>
                  </a:moveTo>
                  <a:lnTo>
                    <a:pt x="2450" y="0"/>
                  </a:lnTo>
                  <a:cubicBezTo>
                    <a:pt x="2459" y="0"/>
                    <a:pt x="2467" y="8"/>
                    <a:pt x="2467" y="17"/>
                  </a:cubicBezTo>
                  <a:cubicBezTo>
                    <a:pt x="2467" y="26"/>
                    <a:pt x="2459" y="34"/>
                    <a:pt x="2450" y="34"/>
                  </a:cubicBezTo>
                  <a:lnTo>
                    <a:pt x="2350" y="34"/>
                  </a:lnTo>
                  <a:cubicBezTo>
                    <a:pt x="2341" y="34"/>
                    <a:pt x="2333" y="26"/>
                    <a:pt x="2333" y="17"/>
                  </a:cubicBezTo>
                  <a:cubicBezTo>
                    <a:pt x="2333" y="8"/>
                    <a:pt x="2341" y="0"/>
                    <a:pt x="2350" y="0"/>
                  </a:cubicBezTo>
                  <a:close/>
                  <a:moveTo>
                    <a:pt x="2583" y="0"/>
                  </a:moveTo>
                  <a:lnTo>
                    <a:pt x="2683" y="0"/>
                  </a:lnTo>
                  <a:cubicBezTo>
                    <a:pt x="2693" y="0"/>
                    <a:pt x="2700" y="8"/>
                    <a:pt x="2700" y="17"/>
                  </a:cubicBezTo>
                  <a:cubicBezTo>
                    <a:pt x="2700" y="26"/>
                    <a:pt x="2693" y="34"/>
                    <a:pt x="2683" y="34"/>
                  </a:cubicBezTo>
                  <a:lnTo>
                    <a:pt x="2583" y="34"/>
                  </a:lnTo>
                  <a:cubicBezTo>
                    <a:pt x="2574" y="34"/>
                    <a:pt x="2567" y="26"/>
                    <a:pt x="2567" y="17"/>
                  </a:cubicBezTo>
                  <a:cubicBezTo>
                    <a:pt x="2567" y="8"/>
                    <a:pt x="2574" y="0"/>
                    <a:pt x="2583" y="0"/>
                  </a:cubicBezTo>
                  <a:close/>
                  <a:moveTo>
                    <a:pt x="2817" y="0"/>
                  </a:moveTo>
                  <a:lnTo>
                    <a:pt x="2917" y="0"/>
                  </a:lnTo>
                  <a:cubicBezTo>
                    <a:pt x="2926" y="0"/>
                    <a:pt x="2933" y="8"/>
                    <a:pt x="2933" y="17"/>
                  </a:cubicBezTo>
                  <a:cubicBezTo>
                    <a:pt x="2933" y="26"/>
                    <a:pt x="2926" y="34"/>
                    <a:pt x="2917" y="34"/>
                  </a:cubicBezTo>
                  <a:lnTo>
                    <a:pt x="2817" y="34"/>
                  </a:lnTo>
                  <a:cubicBezTo>
                    <a:pt x="2808" y="34"/>
                    <a:pt x="2800" y="26"/>
                    <a:pt x="2800" y="17"/>
                  </a:cubicBezTo>
                  <a:cubicBezTo>
                    <a:pt x="2800" y="8"/>
                    <a:pt x="2808" y="0"/>
                    <a:pt x="2817" y="0"/>
                  </a:cubicBezTo>
                  <a:close/>
                  <a:moveTo>
                    <a:pt x="3050" y="0"/>
                  </a:moveTo>
                  <a:lnTo>
                    <a:pt x="3150" y="0"/>
                  </a:lnTo>
                  <a:cubicBezTo>
                    <a:pt x="3159" y="0"/>
                    <a:pt x="3167" y="8"/>
                    <a:pt x="3167" y="17"/>
                  </a:cubicBezTo>
                  <a:cubicBezTo>
                    <a:pt x="3167" y="26"/>
                    <a:pt x="3159" y="34"/>
                    <a:pt x="3150" y="34"/>
                  </a:cubicBezTo>
                  <a:lnTo>
                    <a:pt x="3050" y="34"/>
                  </a:lnTo>
                  <a:cubicBezTo>
                    <a:pt x="3041" y="34"/>
                    <a:pt x="3033" y="26"/>
                    <a:pt x="3033" y="17"/>
                  </a:cubicBezTo>
                  <a:cubicBezTo>
                    <a:pt x="3033" y="8"/>
                    <a:pt x="3041" y="0"/>
                    <a:pt x="3050" y="0"/>
                  </a:cubicBezTo>
                  <a:close/>
                  <a:moveTo>
                    <a:pt x="3283" y="0"/>
                  </a:moveTo>
                  <a:lnTo>
                    <a:pt x="3383" y="0"/>
                  </a:lnTo>
                  <a:cubicBezTo>
                    <a:pt x="3393" y="0"/>
                    <a:pt x="3400" y="8"/>
                    <a:pt x="3400" y="17"/>
                  </a:cubicBezTo>
                  <a:cubicBezTo>
                    <a:pt x="3400" y="26"/>
                    <a:pt x="3393" y="34"/>
                    <a:pt x="3383" y="34"/>
                  </a:cubicBezTo>
                  <a:lnTo>
                    <a:pt x="3283" y="34"/>
                  </a:lnTo>
                  <a:cubicBezTo>
                    <a:pt x="3274" y="34"/>
                    <a:pt x="3267" y="26"/>
                    <a:pt x="3267" y="17"/>
                  </a:cubicBezTo>
                  <a:cubicBezTo>
                    <a:pt x="3267" y="8"/>
                    <a:pt x="3274" y="0"/>
                    <a:pt x="3283" y="0"/>
                  </a:cubicBezTo>
                  <a:close/>
                  <a:moveTo>
                    <a:pt x="3517" y="0"/>
                  </a:moveTo>
                  <a:lnTo>
                    <a:pt x="3617" y="0"/>
                  </a:lnTo>
                  <a:cubicBezTo>
                    <a:pt x="3626" y="0"/>
                    <a:pt x="3633" y="8"/>
                    <a:pt x="3633" y="17"/>
                  </a:cubicBezTo>
                  <a:cubicBezTo>
                    <a:pt x="3633" y="26"/>
                    <a:pt x="3626" y="34"/>
                    <a:pt x="3617" y="34"/>
                  </a:cubicBezTo>
                  <a:lnTo>
                    <a:pt x="3517" y="34"/>
                  </a:lnTo>
                  <a:cubicBezTo>
                    <a:pt x="3508" y="34"/>
                    <a:pt x="3500" y="26"/>
                    <a:pt x="3500" y="17"/>
                  </a:cubicBezTo>
                  <a:cubicBezTo>
                    <a:pt x="3500" y="8"/>
                    <a:pt x="3508" y="0"/>
                    <a:pt x="3517" y="0"/>
                  </a:cubicBezTo>
                  <a:close/>
                  <a:moveTo>
                    <a:pt x="3750" y="0"/>
                  </a:moveTo>
                  <a:lnTo>
                    <a:pt x="3850" y="0"/>
                  </a:lnTo>
                  <a:cubicBezTo>
                    <a:pt x="3859" y="0"/>
                    <a:pt x="3867" y="8"/>
                    <a:pt x="3867" y="17"/>
                  </a:cubicBezTo>
                  <a:cubicBezTo>
                    <a:pt x="3867" y="26"/>
                    <a:pt x="3859" y="34"/>
                    <a:pt x="3850" y="34"/>
                  </a:cubicBezTo>
                  <a:lnTo>
                    <a:pt x="3750" y="34"/>
                  </a:lnTo>
                  <a:cubicBezTo>
                    <a:pt x="3741" y="34"/>
                    <a:pt x="3733" y="26"/>
                    <a:pt x="3733" y="17"/>
                  </a:cubicBezTo>
                  <a:cubicBezTo>
                    <a:pt x="3733" y="8"/>
                    <a:pt x="3741" y="0"/>
                    <a:pt x="3750" y="0"/>
                  </a:cubicBezTo>
                  <a:close/>
                  <a:moveTo>
                    <a:pt x="3983" y="0"/>
                  </a:moveTo>
                  <a:lnTo>
                    <a:pt x="4083" y="0"/>
                  </a:lnTo>
                  <a:cubicBezTo>
                    <a:pt x="4093" y="0"/>
                    <a:pt x="4100" y="8"/>
                    <a:pt x="4100" y="17"/>
                  </a:cubicBezTo>
                  <a:cubicBezTo>
                    <a:pt x="4100" y="26"/>
                    <a:pt x="4093" y="34"/>
                    <a:pt x="4083" y="34"/>
                  </a:cubicBezTo>
                  <a:lnTo>
                    <a:pt x="3983" y="34"/>
                  </a:lnTo>
                  <a:cubicBezTo>
                    <a:pt x="3974" y="34"/>
                    <a:pt x="3967" y="26"/>
                    <a:pt x="3967" y="17"/>
                  </a:cubicBezTo>
                  <a:cubicBezTo>
                    <a:pt x="3967" y="8"/>
                    <a:pt x="3974" y="0"/>
                    <a:pt x="3983" y="0"/>
                  </a:cubicBezTo>
                  <a:close/>
                  <a:moveTo>
                    <a:pt x="4217" y="0"/>
                  </a:moveTo>
                  <a:lnTo>
                    <a:pt x="4317" y="0"/>
                  </a:lnTo>
                  <a:cubicBezTo>
                    <a:pt x="4326" y="0"/>
                    <a:pt x="4333" y="8"/>
                    <a:pt x="4333" y="17"/>
                  </a:cubicBezTo>
                  <a:cubicBezTo>
                    <a:pt x="4333" y="26"/>
                    <a:pt x="4326" y="34"/>
                    <a:pt x="4317" y="34"/>
                  </a:cubicBezTo>
                  <a:lnTo>
                    <a:pt x="4217" y="34"/>
                  </a:lnTo>
                  <a:cubicBezTo>
                    <a:pt x="4208" y="34"/>
                    <a:pt x="4200" y="26"/>
                    <a:pt x="4200" y="17"/>
                  </a:cubicBezTo>
                  <a:cubicBezTo>
                    <a:pt x="4200" y="8"/>
                    <a:pt x="4208" y="0"/>
                    <a:pt x="4217" y="0"/>
                  </a:cubicBezTo>
                  <a:close/>
                  <a:moveTo>
                    <a:pt x="4450" y="0"/>
                  </a:moveTo>
                  <a:lnTo>
                    <a:pt x="4550" y="0"/>
                  </a:lnTo>
                  <a:cubicBezTo>
                    <a:pt x="4559" y="0"/>
                    <a:pt x="4567" y="8"/>
                    <a:pt x="4567" y="17"/>
                  </a:cubicBezTo>
                  <a:cubicBezTo>
                    <a:pt x="4567" y="26"/>
                    <a:pt x="4559" y="34"/>
                    <a:pt x="4550" y="34"/>
                  </a:cubicBezTo>
                  <a:lnTo>
                    <a:pt x="4450" y="34"/>
                  </a:lnTo>
                  <a:cubicBezTo>
                    <a:pt x="4441" y="34"/>
                    <a:pt x="4433" y="26"/>
                    <a:pt x="4433" y="17"/>
                  </a:cubicBezTo>
                  <a:cubicBezTo>
                    <a:pt x="4433" y="8"/>
                    <a:pt x="4441" y="0"/>
                    <a:pt x="4450" y="0"/>
                  </a:cubicBezTo>
                  <a:close/>
                  <a:moveTo>
                    <a:pt x="4683" y="0"/>
                  </a:moveTo>
                  <a:lnTo>
                    <a:pt x="4783" y="0"/>
                  </a:lnTo>
                  <a:cubicBezTo>
                    <a:pt x="4793" y="0"/>
                    <a:pt x="4800" y="8"/>
                    <a:pt x="4800" y="17"/>
                  </a:cubicBezTo>
                  <a:cubicBezTo>
                    <a:pt x="4800" y="26"/>
                    <a:pt x="4793" y="34"/>
                    <a:pt x="4783" y="34"/>
                  </a:cubicBezTo>
                  <a:lnTo>
                    <a:pt x="4683" y="34"/>
                  </a:lnTo>
                  <a:cubicBezTo>
                    <a:pt x="4674" y="34"/>
                    <a:pt x="4667" y="26"/>
                    <a:pt x="4667" y="17"/>
                  </a:cubicBezTo>
                  <a:cubicBezTo>
                    <a:pt x="4667" y="8"/>
                    <a:pt x="4674" y="0"/>
                    <a:pt x="4683" y="0"/>
                  </a:cubicBezTo>
                  <a:close/>
                  <a:moveTo>
                    <a:pt x="4917" y="0"/>
                  </a:moveTo>
                  <a:lnTo>
                    <a:pt x="5017" y="0"/>
                  </a:lnTo>
                  <a:cubicBezTo>
                    <a:pt x="5026" y="0"/>
                    <a:pt x="5033" y="8"/>
                    <a:pt x="5033" y="17"/>
                  </a:cubicBezTo>
                  <a:cubicBezTo>
                    <a:pt x="5033" y="26"/>
                    <a:pt x="5026" y="34"/>
                    <a:pt x="5017" y="34"/>
                  </a:cubicBezTo>
                  <a:lnTo>
                    <a:pt x="4917" y="34"/>
                  </a:lnTo>
                  <a:cubicBezTo>
                    <a:pt x="4908" y="34"/>
                    <a:pt x="4900" y="26"/>
                    <a:pt x="4900" y="17"/>
                  </a:cubicBezTo>
                  <a:cubicBezTo>
                    <a:pt x="4900" y="8"/>
                    <a:pt x="4908" y="0"/>
                    <a:pt x="4917" y="0"/>
                  </a:cubicBezTo>
                  <a:close/>
                  <a:moveTo>
                    <a:pt x="5150" y="0"/>
                  </a:moveTo>
                  <a:lnTo>
                    <a:pt x="5250" y="0"/>
                  </a:lnTo>
                  <a:cubicBezTo>
                    <a:pt x="5259" y="0"/>
                    <a:pt x="5267" y="8"/>
                    <a:pt x="5267" y="17"/>
                  </a:cubicBezTo>
                  <a:cubicBezTo>
                    <a:pt x="5267" y="26"/>
                    <a:pt x="5259" y="34"/>
                    <a:pt x="5250" y="34"/>
                  </a:cubicBezTo>
                  <a:lnTo>
                    <a:pt x="5150" y="34"/>
                  </a:lnTo>
                  <a:cubicBezTo>
                    <a:pt x="5141" y="34"/>
                    <a:pt x="5133" y="26"/>
                    <a:pt x="5133" y="17"/>
                  </a:cubicBezTo>
                  <a:cubicBezTo>
                    <a:pt x="5133" y="8"/>
                    <a:pt x="5141" y="0"/>
                    <a:pt x="5150" y="0"/>
                  </a:cubicBezTo>
                  <a:close/>
                  <a:moveTo>
                    <a:pt x="5383" y="0"/>
                  </a:moveTo>
                  <a:lnTo>
                    <a:pt x="5483" y="0"/>
                  </a:lnTo>
                  <a:cubicBezTo>
                    <a:pt x="5493" y="0"/>
                    <a:pt x="5500" y="8"/>
                    <a:pt x="5500" y="17"/>
                  </a:cubicBezTo>
                  <a:cubicBezTo>
                    <a:pt x="5500" y="26"/>
                    <a:pt x="5493" y="34"/>
                    <a:pt x="5483" y="34"/>
                  </a:cubicBezTo>
                  <a:lnTo>
                    <a:pt x="5383" y="34"/>
                  </a:lnTo>
                  <a:cubicBezTo>
                    <a:pt x="5374" y="34"/>
                    <a:pt x="5367" y="26"/>
                    <a:pt x="5367" y="17"/>
                  </a:cubicBezTo>
                  <a:cubicBezTo>
                    <a:pt x="5367" y="8"/>
                    <a:pt x="5374" y="0"/>
                    <a:pt x="5383" y="0"/>
                  </a:cubicBezTo>
                  <a:close/>
                  <a:moveTo>
                    <a:pt x="5617" y="0"/>
                  </a:moveTo>
                  <a:lnTo>
                    <a:pt x="5717" y="0"/>
                  </a:lnTo>
                  <a:cubicBezTo>
                    <a:pt x="5726" y="0"/>
                    <a:pt x="5733" y="8"/>
                    <a:pt x="5733" y="17"/>
                  </a:cubicBezTo>
                  <a:cubicBezTo>
                    <a:pt x="5733" y="26"/>
                    <a:pt x="5726" y="34"/>
                    <a:pt x="5717" y="34"/>
                  </a:cubicBezTo>
                  <a:lnTo>
                    <a:pt x="5617" y="34"/>
                  </a:lnTo>
                  <a:cubicBezTo>
                    <a:pt x="5608" y="34"/>
                    <a:pt x="5600" y="26"/>
                    <a:pt x="5600" y="17"/>
                  </a:cubicBezTo>
                  <a:cubicBezTo>
                    <a:pt x="5600" y="8"/>
                    <a:pt x="5608" y="0"/>
                    <a:pt x="5617" y="0"/>
                  </a:cubicBezTo>
                  <a:close/>
                  <a:moveTo>
                    <a:pt x="5850" y="0"/>
                  </a:moveTo>
                  <a:lnTo>
                    <a:pt x="5950" y="0"/>
                  </a:lnTo>
                  <a:cubicBezTo>
                    <a:pt x="5959" y="0"/>
                    <a:pt x="5967" y="8"/>
                    <a:pt x="5967" y="17"/>
                  </a:cubicBezTo>
                  <a:cubicBezTo>
                    <a:pt x="5967" y="26"/>
                    <a:pt x="5959" y="34"/>
                    <a:pt x="5950" y="34"/>
                  </a:cubicBezTo>
                  <a:lnTo>
                    <a:pt x="5850" y="34"/>
                  </a:lnTo>
                  <a:cubicBezTo>
                    <a:pt x="5841" y="34"/>
                    <a:pt x="5833" y="26"/>
                    <a:pt x="5833" y="17"/>
                  </a:cubicBezTo>
                  <a:cubicBezTo>
                    <a:pt x="5833" y="8"/>
                    <a:pt x="5841" y="0"/>
                    <a:pt x="5850" y="0"/>
                  </a:cubicBezTo>
                  <a:close/>
                  <a:moveTo>
                    <a:pt x="6083" y="0"/>
                  </a:moveTo>
                  <a:lnTo>
                    <a:pt x="6183" y="0"/>
                  </a:lnTo>
                  <a:cubicBezTo>
                    <a:pt x="6193" y="0"/>
                    <a:pt x="6200" y="8"/>
                    <a:pt x="6200" y="17"/>
                  </a:cubicBezTo>
                  <a:cubicBezTo>
                    <a:pt x="6200" y="26"/>
                    <a:pt x="6193" y="34"/>
                    <a:pt x="6183" y="34"/>
                  </a:cubicBezTo>
                  <a:lnTo>
                    <a:pt x="6083" y="34"/>
                  </a:lnTo>
                  <a:cubicBezTo>
                    <a:pt x="6074" y="34"/>
                    <a:pt x="6067" y="26"/>
                    <a:pt x="6067" y="17"/>
                  </a:cubicBezTo>
                  <a:cubicBezTo>
                    <a:pt x="6067" y="8"/>
                    <a:pt x="6074" y="0"/>
                    <a:pt x="6083" y="0"/>
                  </a:cubicBezTo>
                  <a:close/>
                  <a:moveTo>
                    <a:pt x="6317" y="0"/>
                  </a:moveTo>
                  <a:lnTo>
                    <a:pt x="6417" y="0"/>
                  </a:lnTo>
                  <a:cubicBezTo>
                    <a:pt x="6426" y="0"/>
                    <a:pt x="6433" y="8"/>
                    <a:pt x="6433" y="17"/>
                  </a:cubicBezTo>
                  <a:cubicBezTo>
                    <a:pt x="6433" y="26"/>
                    <a:pt x="6426" y="34"/>
                    <a:pt x="6417" y="34"/>
                  </a:cubicBezTo>
                  <a:lnTo>
                    <a:pt x="6317" y="34"/>
                  </a:lnTo>
                  <a:cubicBezTo>
                    <a:pt x="6308" y="34"/>
                    <a:pt x="6300" y="26"/>
                    <a:pt x="6300" y="17"/>
                  </a:cubicBezTo>
                  <a:cubicBezTo>
                    <a:pt x="6300" y="8"/>
                    <a:pt x="6308" y="0"/>
                    <a:pt x="6317" y="0"/>
                  </a:cubicBezTo>
                  <a:close/>
                  <a:moveTo>
                    <a:pt x="6550" y="0"/>
                  </a:moveTo>
                  <a:lnTo>
                    <a:pt x="6650" y="0"/>
                  </a:lnTo>
                  <a:cubicBezTo>
                    <a:pt x="6659" y="0"/>
                    <a:pt x="6667" y="8"/>
                    <a:pt x="6667" y="17"/>
                  </a:cubicBezTo>
                  <a:cubicBezTo>
                    <a:pt x="6667" y="26"/>
                    <a:pt x="6659" y="34"/>
                    <a:pt x="6650" y="34"/>
                  </a:cubicBezTo>
                  <a:lnTo>
                    <a:pt x="6550" y="34"/>
                  </a:lnTo>
                  <a:cubicBezTo>
                    <a:pt x="6541" y="34"/>
                    <a:pt x="6533" y="26"/>
                    <a:pt x="6533" y="17"/>
                  </a:cubicBezTo>
                  <a:cubicBezTo>
                    <a:pt x="6533" y="8"/>
                    <a:pt x="6541" y="0"/>
                    <a:pt x="6550" y="0"/>
                  </a:cubicBezTo>
                  <a:close/>
                  <a:moveTo>
                    <a:pt x="6783" y="0"/>
                  </a:moveTo>
                  <a:lnTo>
                    <a:pt x="6883" y="0"/>
                  </a:lnTo>
                  <a:cubicBezTo>
                    <a:pt x="6893" y="0"/>
                    <a:pt x="6900" y="8"/>
                    <a:pt x="6900" y="17"/>
                  </a:cubicBezTo>
                  <a:cubicBezTo>
                    <a:pt x="6900" y="26"/>
                    <a:pt x="6893" y="34"/>
                    <a:pt x="6883" y="34"/>
                  </a:cubicBezTo>
                  <a:lnTo>
                    <a:pt x="6783" y="34"/>
                  </a:lnTo>
                  <a:cubicBezTo>
                    <a:pt x="6774" y="34"/>
                    <a:pt x="6767" y="26"/>
                    <a:pt x="6767" y="17"/>
                  </a:cubicBezTo>
                  <a:cubicBezTo>
                    <a:pt x="6767" y="8"/>
                    <a:pt x="6774" y="0"/>
                    <a:pt x="6783" y="0"/>
                  </a:cubicBezTo>
                  <a:close/>
                  <a:moveTo>
                    <a:pt x="7017" y="0"/>
                  </a:moveTo>
                  <a:lnTo>
                    <a:pt x="7117" y="0"/>
                  </a:lnTo>
                  <a:cubicBezTo>
                    <a:pt x="7126" y="0"/>
                    <a:pt x="7133" y="8"/>
                    <a:pt x="7133" y="17"/>
                  </a:cubicBezTo>
                  <a:cubicBezTo>
                    <a:pt x="7133" y="26"/>
                    <a:pt x="7126" y="34"/>
                    <a:pt x="7117" y="34"/>
                  </a:cubicBezTo>
                  <a:lnTo>
                    <a:pt x="7017" y="34"/>
                  </a:lnTo>
                  <a:cubicBezTo>
                    <a:pt x="7008" y="34"/>
                    <a:pt x="7000" y="26"/>
                    <a:pt x="7000" y="17"/>
                  </a:cubicBezTo>
                  <a:cubicBezTo>
                    <a:pt x="7000" y="8"/>
                    <a:pt x="7008" y="0"/>
                    <a:pt x="7017" y="0"/>
                  </a:cubicBezTo>
                  <a:close/>
                  <a:moveTo>
                    <a:pt x="7250" y="0"/>
                  </a:moveTo>
                  <a:lnTo>
                    <a:pt x="7350" y="0"/>
                  </a:lnTo>
                  <a:cubicBezTo>
                    <a:pt x="7359" y="0"/>
                    <a:pt x="7367" y="8"/>
                    <a:pt x="7367" y="17"/>
                  </a:cubicBezTo>
                  <a:cubicBezTo>
                    <a:pt x="7367" y="26"/>
                    <a:pt x="7359" y="34"/>
                    <a:pt x="7350" y="34"/>
                  </a:cubicBezTo>
                  <a:lnTo>
                    <a:pt x="7250" y="34"/>
                  </a:lnTo>
                  <a:cubicBezTo>
                    <a:pt x="7241" y="34"/>
                    <a:pt x="7233" y="26"/>
                    <a:pt x="7233" y="17"/>
                  </a:cubicBezTo>
                  <a:cubicBezTo>
                    <a:pt x="7233" y="8"/>
                    <a:pt x="7241" y="0"/>
                    <a:pt x="7250" y="0"/>
                  </a:cubicBezTo>
                  <a:close/>
                  <a:moveTo>
                    <a:pt x="7483" y="0"/>
                  </a:moveTo>
                  <a:lnTo>
                    <a:pt x="7583" y="0"/>
                  </a:lnTo>
                  <a:cubicBezTo>
                    <a:pt x="7593" y="0"/>
                    <a:pt x="7600" y="8"/>
                    <a:pt x="7600" y="17"/>
                  </a:cubicBezTo>
                  <a:cubicBezTo>
                    <a:pt x="7600" y="26"/>
                    <a:pt x="7593" y="34"/>
                    <a:pt x="7583" y="34"/>
                  </a:cubicBezTo>
                  <a:lnTo>
                    <a:pt x="7483" y="34"/>
                  </a:lnTo>
                  <a:cubicBezTo>
                    <a:pt x="7474" y="34"/>
                    <a:pt x="7467" y="26"/>
                    <a:pt x="7467" y="17"/>
                  </a:cubicBezTo>
                  <a:cubicBezTo>
                    <a:pt x="7467" y="8"/>
                    <a:pt x="7474" y="0"/>
                    <a:pt x="7483" y="0"/>
                  </a:cubicBezTo>
                  <a:close/>
                  <a:moveTo>
                    <a:pt x="7717" y="0"/>
                  </a:moveTo>
                  <a:lnTo>
                    <a:pt x="7817" y="0"/>
                  </a:lnTo>
                  <a:cubicBezTo>
                    <a:pt x="7826" y="0"/>
                    <a:pt x="7833" y="8"/>
                    <a:pt x="7833" y="17"/>
                  </a:cubicBezTo>
                  <a:cubicBezTo>
                    <a:pt x="7833" y="26"/>
                    <a:pt x="7826" y="34"/>
                    <a:pt x="7817" y="34"/>
                  </a:cubicBezTo>
                  <a:lnTo>
                    <a:pt x="7717" y="34"/>
                  </a:lnTo>
                  <a:cubicBezTo>
                    <a:pt x="7708" y="34"/>
                    <a:pt x="7700" y="26"/>
                    <a:pt x="7700" y="17"/>
                  </a:cubicBezTo>
                  <a:cubicBezTo>
                    <a:pt x="7700" y="8"/>
                    <a:pt x="7708" y="0"/>
                    <a:pt x="7717" y="0"/>
                  </a:cubicBezTo>
                  <a:close/>
                  <a:moveTo>
                    <a:pt x="7950" y="0"/>
                  </a:moveTo>
                  <a:lnTo>
                    <a:pt x="8050" y="0"/>
                  </a:lnTo>
                  <a:cubicBezTo>
                    <a:pt x="8059" y="0"/>
                    <a:pt x="8067" y="8"/>
                    <a:pt x="8067" y="17"/>
                  </a:cubicBezTo>
                  <a:cubicBezTo>
                    <a:pt x="8067" y="26"/>
                    <a:pt x="8059" y="34"/>
                    <a:pt x="8050" y="34"/>
                  </a:cubicBezTo>
                  <a:lnTo>
                    <a:pt x="7950" y="34"/>
                  </a:lnTo>
                  <a:cubicBezTo>
                    <a:pt x="7941" y="34"/>
                    <a:pt x="7933" y="26"/>
                    <a:pt x="7933" y="17"/>
                  </a:cubicBezTo>
                  <a:cubicBezTo>
                    <a:pt x="7933" y="8"/>
                    <a:pt x="7941" y="0"/>
                    <a:pt x="7950" y="0"/>
                  </a:cubicBezTo>
                  <a:close/>
                  <a:moveTo>
                    <a:pt x="8183" y="0"/>
                  </a:moveTo>
                  <a:lnTo>
                    <a:pt x="8283" y="0"/>
                  </a:lnTo>
                  <a:cubicBezTo>
                    <a:pt x="8293" y="0"/>
                    <a:pt x="8300" y="8"/>
                    <a:pt x="8300" y="17"/>
                  </a:cubicBezTo>
                  <a:cubicBezTo>
                    <a:pt x="8300" y="26"/>
                    <a:pt x="8293" y="34"/>
                    <a:pt x="8283" y="34"/>
                  </a:cubicBezTo>
                  <a:lnTo>
                    <a:pt x="8183" y="34"/>
                  </a:lnTo>
                  <a:cubicBezTo>
                    <a:pt x="8174" y="34"/>
                    <a:pt x="8167" y="26"/>
                    <a:pt x="8167" y="17"/>
                  </a:cubicBezTo>
                  <a:cubicBezTo>
                    <a:pt x="8167" y="8"/>
                    <a:pt x="8174" y="0"/>
                    <a:pt x="8183" y="0"/>
                  </a:cubicBezTo>
                  <a:close/>
                  <a:moveTo>
                    <a:pt x="8417" y="0"/>
                  </a:moveTo>
                  <a:lnTo>
                    <a:pt x="8517" y="0"/>
                  </a:lnTo>
                  <a:cubicBezTo>
                    <a:pt x="8526" y="0"/>
                    <a:pt x="8533" y="8"/>
                    <a:pt x="8533" y="17"/>
                  </a:cubicBezTo>
                  <a:cubicBezTo>
                    <a:pt x="8533" y="26"/>
                    <a:pt x="8526" y="34"/>
                    <a:pt x="8517" y="34"/>
                  </a:cubicBezTo>
                  <a:lnTo>
                    <a:pt x="8417" y="34"/>
                  </a:lnTo>
                  <a:cubicBezTo>
                    <a:pt x="8408" y="34"/>
                    <a:pt x="8400" y="26"/>
                    <a:pt x="8400" y="17"/>
                  </a:cubicBezTo>
                  <a:cubicBezTo>
                    <a:pt x="8400" y="8"/>
                    <a:pt x="8408" y="0"/>
                    <a:pt x="8417" y="0"/>
                  </a:cubicBezTo>
                  <a:close/>
                  <a:moveTo>
                    <a:pt x="8650" y="0"/>
                  </a:moveTo>
                  <a:lnTo>
                    <a:pt x="8750" y="0"/>
                  </a:lnTo>
                  <a:cubicBezTo>
                    <a:pt x="8759" y="0"/>
                    <a:pt x="8767" y="8"/>
                    <a:pt x="8767" y="17"/>
                  </a:cubicBezTo>
                  <a:cubicBezTo>
                    <a:pt x="8767" y="26"/>
                    <a:pt x="8759" y="34"/>
                    <a:pt x="8750" y="34"/>
                  </a:cubicBezTo>
                  <a:lnTo>
                    <a:pt x="8650" y="34"/>
                  </a:lnTo>
                  <a:cubicBezTo>
                    <a:pt x="8641" y="34"/>
                    <a:pt x="8633" y="26"/>
                    <a:pt x="8633" y="17"/>
                  </a:cubicBezTo>
                  <a:cubicBezTo>
                    <a:pt x="8633" y="8"/>
                    <a:pt x="8641" y="0"/>
                    <a:pt x="8650" y="0"/>
                  </a:cubicBezTo>
                  <a:close/>
                  <a:moveTo>
                    <a:pt x="8883" y="0"/>
                  </a:moveTo>
                  <a:lnTo>
                    <a:pt x="8983" y="0"/>
                  </a:lnTo>
                  <a:cubicBezTo>
                    <a:pt x="8993" y="0"/>
                    <a:pt x="9000" y="8"/>
                    <a:pt x="9000" y="17"/>
                  </a:cubicBezTo>
                  <a:cubicBezTo>
                    <a:pt x="9000" y="26"/>
                    <a:pt x="8993" y="34"/>
                    <a:pt x="8983" y="34"/>
                  </a:cubicBezTo>
                  <a:lnTo>
                    <a:pt x="8883" y="34"/>
                  </a:lnTo>
                  <a:cubicBezTo>
                    <a:pt x="8874" y="34"/>
                    <a:pt x="8867" y="26"/>
                    <a:pt x="8867" y="17"/>
                  </a:cubicBezTo>
                  <a:cubicBezTo>
                    <a:pt x="8867" y="8"/>
                    <a:pt x="8874" y="0"/>
                    <a:pt x="8883" y="0"/>
                  </a:cubicBezTo>
                  <a:close/>
                  <a:moveTo>
                    <a:pt x="9117" y="0"/>
                  </a:moveTo>
                  <a:lnTo>
                    <a:pt x="9217" y="0"/>
                  </a:lnTo>
                  <a:cubicBezTo>
                    <a:pt x="9226" y="0"/>
                    <a:pt x="9233" y="8"/>
                    <a:pt x="9233" y="17"/>
                  </a:cubicBezTo>
                  <a:cubicBezTo>
                    <a:pt x="9233" y="26"/>
                    <a:pt x="9226" y="34"/>
                    <a:pt x="9217" y="34"/>
                  </a:cubicBezTo>
                  <a:lnTo>
                    <a:pt x="9117" y="34"/>
                  </a:lnTo>
                  <a:cubicBezTo>
                    <a:pt x="9108" y="34"/>
                    <a:pt x="9100" y="26"/>
                    <a:pt x="9100" y="17"/>
                  </a:cubicBezTo>
                  <a:cubicBezTo>
                    <a:pt x="9100" y="8"/>
                    <a:pt x="9108" y="0"/>
                    <a:pt x="9117" y="0"/>
                  </a:cubicBezTo>
                  <a:close/>
                  <a:moveTo>
                    <a:pt x="9350" y="0"/>
                  </a:moveTo>
                  <a:lnTo>
                    <a:pt x="9450" y="0"/>
                  </a:lnTo>
                  <a:cubicBezTo>
                    <a:pt x="9459" y="0"/>
                    <a:pt x="9467" y="8"/>
                    <a:pt x="9467" y="17"/>
                  </a:cubicBezTo>
                  <a:cubicBezTo>
                    <a:pt x="9467" y="26"/>
                    <a:pt x="9459" y="34"/>
                    <a:pt x="9450" y="34"/>
                  </a:cubicBezTo>
                  <a:lnTo>
                    <a:pt x="9350" y="34"/>
                  </a:lnTo>
                  <a:cubicBezTo>
                    <a:pt x="9341" y="34"/>
                    <a:pt x="9333" y="26"/>
                    <a:pt x="9333" y="17"/>
                  </a:cubicBezTo>
                  <a:cubicBezTo>
                    <a:pt x="9333" y="8"/>
                    <a:pt x="9341" y="0"/>
                    <a:pt x="9350" y="0"/>
                  </a:cubicBezTo>
                  <a:close/>
                  <a:moveTo>
                    <a:pt x="9583" y="0"/>
                  </a:moveTo>
                  <a:lnTo>
                    <a:pt x="9683" y="0"/>
                  </a:lnTo>
                  <a:cubicBezTo>
                    <a:pt x="9693" y="0"/>
                    <a:pt x="9700" y="8"/>
                    <a:pt x="9700" y="17"/>
                  </a:cubicBezTo>
                  <a:cubicBezTo>
                    <a:pt x="9700" y="26"/>
                    <a:pt x="9693" y="34"/>
                    <a:pt x="9683" y="34"/>
                  </a:cubicBezTo>
                  <a:lnTo>
                    <a:pt x="9583" y="34"/>
                  </a:lnTo>
                  <a:cubicBezTo>
                    <a:pt x="9574" y="34"/>
                    <a:pt x="9567" y="26"/>
                    <a:pt x="9567" y="17"/>
                  </a:cubicBezTo>
                  <a:cubicBezTo>
                    <a:pt x="9567" y="8"/>
                    <a:pt x="9574" y="0"/>
                    <a:pt x="9583" y="0"/>
                  </a:cubicBezTo>
                  <a:close/>
                  <a:moveTo>
                    <a:pt x="9817" y="0"/>
                  </a:moveTo>
                  <a:lnTo>
                    <a:pt x="9917" y="0"/>
                  </a:lnTo>
                  <a:cubicBezTo>
                    <a:pt x="9926" y="0"/>
                    <a:pt x="9933" y="8"/>
                    <a:pt x="9933" y="17"/>
                  </a:cubicBezTo>
                  <a:cubicBezTo>
                    <a:pt x="9933" y="26"/>
                    <a:pt x="9926" y="34"/>
                    <a:pt x="9917" y="34"/>
                  </a:cubicBezTo>
                  <a:lnTo>
                    <a:pt x="9817" y="34"/>
                  </a:lnTo>
                  <a:cubicBezTo>
                    <a:pt x="9808" y="34"/>
                    <a:pt x="9800" y="26"/>
                    <a:pt x="9800" y="17"/>
                  </a:cubicBezTo>
                  <a:cubicBezTo>
                    <a:pt x="9800" y="8"/>
                    <a:pt x="9808" y="0"/>
                    <a:pt x="9817" y="0"/>
                  </a:cubicBezTo>
                  <a:close/>
                  <a:moveTo>
                    <a:pt x="10050" y="0"/>
                  </a:moveTo>
                  <a:lnTo>
                    <a:pt x="10150" y="0"/>
                  </a:lnTo>
                  <a:cubicBezTo>
                    <a:pt x="10159" y="0"/>
                    <a:pt x="10167" y="8"/>
                    <a:pt x="10167" y="17"/>
                  </a:cubicBezTo>
                  <a:cubicBezTo>
                    <a:pt x="10167" y="26"/>
                    <a:pt x="10159" y="34"/>
                    <a:pt x="10150" y="34"/>
                  </a:cubicBezTo>
                  <a:lnTo>
                    <a:pt x="10050" y="34"/>
                  </a:lnTo>
                  <a:cubicBezTo>
                    <a:pt x="10041" y="34"/>
                    <a:pt x="10033" y="26"/>
                    <a:pt x="10033" y="17"/>
                  </a:cubicBezTo>
                  <a:cubicBezTo>
                    <a:pt x="10033" y="8"/>
                    <a:pt x="10041" y="0"/>
                    <a:pt x="10050" y="0"/>
                  </a:cubicBezTo>
                  <a:close/>
                  <a:moveTo>
                    <a:pt x="10283" y="0"/>
                  </a:moveTo>
                  <a:lnTo>
                    <a:pt x="10383" y="0"/>
                  </a:lnTo>
                  <a:cubicBezTo>
                    <a:pt x="10393" y="0"/>
                    <a:pt x="10400" y="8"/>
                    <a:pt x="10400" y="17"/>
                  </a:cubicBezTo>
                  <a:cubicBezTo>
                    <a:pt x="10400" y="26"/>
                    <a:pt x="10393" y="34"/>
                    <a:pt x="10383" y="34"/>
                  </a:cubicBezTo>
                  <a:lnTo>
                    <a:pt x="10283" y="34"/>
                  </a:lnTo>
                  <a:cubicBezTo>
                    <a:pt x="10274" y="34"/>
                    <a:pt x="10267" y="26"/>
                    <a:pt x="10267" y="17"/>
                  </a:cubicBezTo>
                  <a:cubicBezTo>
                    <a:pt x="10267" y="8"/>
                    <a:pt x="10274" y="0"/>
                    <a:pt x="10283" y="0"/>
                  </a:cubicBezTo>
                  <a:close/>
                  <a:moveTo>
                    <a:pt x="10517" y="0"/>
                  </a:moveTo>
                  <a:lnTo>
                    <a:pt x="10617" y="0"/>
                  </a:lnTo>
                  <a:cubicBezTo>
                    <a:pt x="10626" y="0"/>
                    <a:pt x="10633" y="8"/>
                    <a:pt x="10633" y="17"/>
                  </a:cubicBezTo>
                  <a:cubicBezTo>
                    <a:pt x="10633" y="26"/>
                    <a:pt x="10626" y="34"/>
                    <a:pt x="10617" y="34"/>
                  </a:cubicBezTo>
                  <a:lnTo>
                    <a:pt x="10517" y="34"/>
                  </a:lnTo>
                  <a:cubicBezTo>
                    <a:pt x="10508" y="34"/>
                    <a:pt x="10500" y="26"/>
                    <a:pt x="10500" y="17"/>
                  </a:cubicBezTo>
                  <a:cubicBezTo>
                    <a:pt x="10500" y="8"/>
                    <a:pt x="10508" y="0"/>
                    <a:pt x="10517" y="0"/>
                  </a:cubicBezTo>
                  <a:close/>
                  <a:moveTo>
                    <a:pt x="10750" y="0"/>
                  </a:moveTo>
                  <a:lnTo>
                    <a:pt x="10850" y="0"/>
                  </a:lnTo>
                  <a:cubicBezTo>
                    <a:pt x="10859" y="0"/>
                    <a:pt x="10867" y="8"/>
                    <a:pt x="10867" y="17"/>
                  </a:cubicBezTo>
                  <a:cubicBezTo>
                    <a:pt x="10867" y="26"/>
                    <a:pt x="10859" y="34"/>
                    <a:pt x="10850" y="34"/>
                  </a:cubicBezTo>
                  <a:lnTo>
                    <a:pt x="10750" y="34"/>
                  </a:lnTo>
                  <a:cubicBezTo>
                    <a:pt x="10741" y="34"/>
                    <a:pt x="10733" y="26"/>
                    <a:pt x="10733" y="17"/>
                  </a:cubicBezTo>
                  <a:cubicBezTo>
                    <a:pt x="10733" y="8"/>
                    <a:pt x="10741" y="0"/>
                    <a:pt x="10750" y="0"/>
                  </a:cubicBezTo>
                  <a:close/>
                  <a:moveTo>
                    <a:pt x="10983" y="0"/>
                  </a:moveTo>
                  <a:lnTo>
                    <a:pt x="11083" y="0"/>
                  </a:lnTo>
                  <a:cubicBezTo>
                    <a:pt x="11093" y="0"/>
                    <a:pt x="11100" y="8"/>
                    <a:pt x="11100" y="17"/>
                  </a:cubicBezTo>
                  <a:cubicBezTo>
                    <a:pt x="11100" y="26"/>
                    <a:pt x="11093" y="34"/>
                    <a:pt x="11083" y="34"/>
                  </a:cubicBezTo>
                  <a:lnTo>
                    <a:pt x="10983" y="34"/>
                  </a:lnTo>
                  <a:cubicBezTo>
                    <a:pt x="10974" y="34"/>
                    <a:pt x="10967" y="26"/>
                    <a:pt x="10967" y="17"/>
                  </a:cubicBezTo>
                  <a:cubicBezTo>
                    <a:pt x="10967" y="8"/>
                    <a:pt x="10974" y="0"/>
                    <a:pt x="10983" y="0"/>
                  </a:cubicBezTo>
                  <a:close/>
                  <a:moveTo>
                    <a:pt x="11217" y="0"/>
                  </a:moveTo>
                  <a:lnTo>
                    <a:pt x="11317" y="0"/>
                  </a:lnTo>
                  <a:cubicBezTo>
                    <a:pt x="11326" y="0"/>
                    <a:pt x="11333" y="8"/>
                    <a:pt x="11333" y="17"/>
                  </a:cubicBezTo>
                  <a:cubicBezTo>
                    <a:pt x="11333" y="26"/>
                    <a:pt x="11326" y="34"/>
                    <a:pt x="11317" y="34"/>
                  </a:cubicBezTo>
                  <a:lnTo>
                    <a:pt x="11217" y="34"/>
                  </a:lnTo>
                  <a:cubicBezTo>
                    <a:pt x="11208" y="34"/>
                    <a:pt x="11200" y="26"/>
                    <a:pt x="11200" y="17"/>
                  </a:cubicBezTo>
                  <a:cubicBezTo>
                    <a:pt x="11200" y="8"/>
                    <a:pt x="11208" y="0"/>
                    <a:pt x="11217" y="0"/>
                  </a:cubicBezTo>
                  <a:close/>
                  <a:moveTo>
                    <a:pt x="11450" y="0"/>
                  </a:moveTo>
                  <a:lnTo>
                    <a:pt x="11550" y="0"/>
                  </a:lnTo>
                  <a:cubicBezTo>
                    <a:pt x="11559" y="0"/>
                    <a:pt x="11567" y="8"/>
                    <a:pt x="11567" y="17"/>
                  </a:cubicBezTo>
                  <a:cubicBezTo>
                    <a:pt x="11567" y="26"/>
                    <a:pt x="11559" y="34"/>
                    <a:pt x="11550" y="34"/>
                  </a:cubicBezTo>
                  <a:lnTo>
                    <a:pt x="11450" y="34"/>
                  </a:lnTo>
                  <a:cubicBezTo>
                    <a:pt x="11441" y="34"/>
                    <a:pt x="11433" y="26"/>
                    <a:pt x="11433" y="17"/>
                  </a:cubicBezTo>
                  <a:cubicBezTo>
                    <a:pt x="11433" y="8"/>
                    <a:pt x="11441" y="0"/>
                    <a:pt x="11450" y="0"/>
                  </a:cubicBezTo>
                  <a:close/>
                  <a:moveTo>
                    <a:pt x="11683" y="0"/>
                  </a:moveTo>
                  <a:lnTo>
                    <a:pt x="11783" y="0"/>
                  </a:lnTo>
                  <a:cubicBezTo>
                    <a:pt x="11793" y="0"/>
                    <a:pt x="11800" y="8"/>
                    <a:pt x="11800" y="17"/>
                  </a:cubicBezTo>
                  <a:cubicBezTo>
                    <a:pt x="11800" y="26"/>
                    <a:pt x="11793" y="34"/>
                    <a:pt x="11783" y="34"/>
                  </a:cubicBezTo>
                  <a:lnTo>
                    <a:pt x="11683" y="34"/>
                  </a:lnTo>
                  <a:cubicBezTo>
                    <a:pt x="11674" y="34"/>
                    <a:pt x="11667" y="26"/>
                    <a:pt x="11667" y="17"/>
                  </a:cubicBezTo>
                  <a:cubicBezTo>
                    <a:pt x="11667" y="8"/>
                    <a:pt x="11674" y="0"/>
                    <a:pt x="11683" y="0"/>
                  </a:cubicBezTo>
                  <a:close/>
                  <a:moveTo>
                    <a:pt x="11917" y="0"/>
                  </a:moveTo>
                  <a:lnTo>
                    <a:pt x="12017" y="0"/>
                  </a:lnTo>
                  <a:cubicBezTo>
                    <a:pt x="12026" y="0"/>
                    <a:pt x="12033" y="8"/>
                    <a:pt x="12033" y="17"/>
                  </a:cubicBezTo>
                  <a:cubicBezTo>
                    <a:pt x="12033" y="26"/>
                    <a:pt x="12026" y="34"/>
                    <a:pt x="12017" y="34"/>
                  </a:cubicBezTo>
                  <a:lnTo>
                    <a:pt x="11917" y="34"/>
                  </a:lnTo>
                  <a:cubicBezTo>
                    <a:pt x="11908" y="34"/>
                    <a:pt x="11900" y="26"/>
                    <a:pt x="11900" y="17"/>
                  </a:cubicBezTo>
                  <a:cubicBezTo>
                    <a:pt x="11900" y="8"/>
                    <a:pt x="11908" y="0"/>
                    <a:pt x="11917" y="0"/>
                  </a:cubicBezTo>
                  <a:close/>
                  <a:moveTo>
                    <a:pt x="12150" y="0"/>
                  </a:moveTo>
                  <a:lnTo>
                    <a:pt x="12250" y="0"/>
                  </a:lnTo>
                  <a:cubicBezTo>
                    <a:pt x="12259" y="0"/>
                    <a:pt x="12267" y="8"/>
                    <a:pt x="12267" y="17"/>
                  </a:cubicBezTo>
                  <a:cubicBezTo>
                    <a:pt x="12267" y="26"/>
                    <a:pt x="12259" y="34"/>
                    <a:pt x="12250" y="34"/>
                  </a:cubicBezTo>
                  <a:lnTo>
                    <a:pt x="12150" y="34"/>
                  </a:lnTo>
                  <a:cubicBezTo>
                    <a:pt x="12141" y="34"/>
                    <a:pt x="12133" y="26"/>
                    <a:pt x="12133" y="17"/>
                  </a:cubicBezTo>
                  <a:cubicBezTo>
                    <a:pt x="12133" y="8"/>
                    <a:pt x="12141" y="0"/>
                    <a:pt x="12150" y="0"/>
                  </a:cubicBezTo>
                  <a:close/>
                  <a:moveTo>
                    <a:pt x="12383" y="0"/>
                  </a:moveTo>
                  <a:lnTo>
                    <a:pt x="12483" y="0"/>
                  </a:lnTo>
                  <a:cubicBezTo>
                    <a:pt x="12493" y="0"/>
                    <a:pt x="12500" y="8"/>
                    <a:pt x="12500" y="17"/>
                  </a:cubicBezTo>
                  <a:cubicBezTo>
                    <a:pt x="12500" y="26"/>
                    <a:pt x="12493" y="34"/>
                    <a:pt x="12483" y="34"/>
                  </a:cubicBezTo>
                  <a:lnTo>
                    <a:pt x="12383" y="34"/>
                  </a:lnTo>
                  <a:cubicBezTo>
                    <a:pt x="12374" y="34"/>
                    <a:pt x="12367" y="26"/>
                    <a:pt x="12367" y="17"/>
                  </a:cubicBezTo>
                  <a:cubicBezTo>
                    <a:pt x="12367" y="8"/>
                    <a:pt x="12374" y="0"/>
                    <a:pt x="12383" y="0"/>
                  </a:cubicBezTo>
                  <a:close/>
                  <a:moveTo>
                    <a:pt x="12617" y="0"/>
                  </a:moveTo>
                  <a:lnTo>
                    <a:pt x="12717" y="0"/>
                  </a:lnTo>
                  <a:cubicBezTo>
                    <a:pt x="12726" y="0"/>
                    <a:pt x="12733" y="8"/>
                    <a:pt x="12733" y="17"/>
                  </a:cubicBezTo>
                  <a:cubicBezTo>
                    <a:pt x="12733" y="26"/>
                    <a:pt x="12726" y="34"/>
                    <a:pt x="12717" y="34"/>
                  </a:cubicBezTo>
                  <a:lnTo>
                    <a:pt x="12617" y="34"/>
                  </a:lnTo>
                  <a:cubicBezTo>
                    <a:pt x="12608" y="34"/>
                    <a:pt x="12600" y="26"/>
                    <a:pt x="12600" y="17"/>
                  </a:cubicBezTo>
                  <a:cubicBezTo>
                    <a:pt x="12600" y="8"/>
                    <a:pt x="12608" y="0"/>
                    <a:pt x="12617" y="0"/>
                  </a:cubicBezTo>
                  <a:close/>
                  <a:moveTo>
                    <a:pt x="12850" y="0"/>
                  </a:moveTo>
                  <a:lnTo>
                    <a:pt x="12950" y="0"/>
                  </a:lnTo>
                  <a:cubicBezTo>
                    <a:pt x="12959" y="0"/>
                    <a:pt x="12967" y="8"/>
                    <a:pt x="12967" y="17"/>
                  </a:cubicBezTo>
                  <a:cubicBezTo>
                    <a:pt x="12967" y="26"/>
                    <a:pt x="12959" y="34"/>
                    <a:pt x="12950" y="34"/>
                  </a:cubicBezTo>
                  <a:lnTo>
                    <a:pt x="12850" y="34"/>
                  </a:lnTo>
                  <a:cubicBezTo>
                    <a:pt x="12841" y="34"/>
                    <a:pt x="12833" y="26"/>
                    <a:pt x="12833" y="17"/>
                  </a:cubicBezTo>
                  <a:cubicBezTo>
                    <a:pt x="12833" y="8"/>
                    <a:pt x="12841" y="0"/>
                    <a:pt x="12850" y="0"/>
                  </a:cubicBezTo>
                  <a:close/>
                  <a:moveTo>
                    <a:pt x="13083" y="0"/>
                  </a:moveTo>
                  <a:lnTo>
                    <a:pt x="13183" y="0"/>
                  </a:lnTo>
                  <a:cubicBezTo>
                    <a:pt x="13193" y="0"/>
                    <a:pt x="13200" y="8"/>
                    <a:pt x="13200" y="17"/>
                  </a:cubicBezTo>
                  <a:cubicBezTo>
                    <a:pt x="13200" y="26"/>
                    <a:pt x="13193" y="34"/>
                    <a:pt x="13183" y="34"/>
                  </a:cubicBezTo>
                  <a:lnTo>
                    <a:pt x="13083" y="34"/>
                  </a:lnTo>
                  <a:cubicBezTo>
                    <a:pt x="13074" y="34"/>
                    <a:pt x="13067" y="26"/>
                    <a:pt x="13067" y="17"/>
                  </a:cubicBezTo>
                  <a:cubicBezTo>
                    <a:pt x="13067" y="8"/>
                    <a:pt x="13074" y="0"/>
                    <a:pt x="13083" y="0"/>
                  </a:cubicBezTo>
                  <a:close/>
                  <a:moveTo>
                    <a:pt x="13317" y="0"/>
                  </a:moveTo>
                  <a:lnTo>
                    <a:pt x="13417" y="0"/>
                  </a:lnTo>
                  <a:cubicBezTo>
                    <a:pt x="13426" y="0"/>
                    <a:pt x="13433" y="8"/>
                    <a:pt x="13433" y="17"/>
                  </a:cubicBezTo>
                  <a:cubicBezTo>
                    <a:pt x="13433" y="26"/>
                    <a:pt x="13426" y="34"/>
                    <a:pt x="13417" y="34"/>
                  </a:cubicBezTo>
                  <a:lnTo>
                    <a:pt x="13317" y="34"/>
                  </a:lnTo>
                  <a:cubicBezTo>
                    <a:pt x="13308" y="34"/>
                    <a:pt x="13300" y="26"/>
                    <a:pt x="13300" y="17"/>
                  </a:cubicBezTo>
                  <a:cubicBezTo>
                    <a:pt x="13300" y="8"/>
                    <a:pt x="13308" y="0"/>
                    <a:pt x="13317" y="0"/>
                  </a:cubicBezTo>
                  <a:close/>
                  <a:moveTo>
                    <a:pt x="13550" y="0"/>
                  </a:moveTo>
                  <a:lnTo>
                    <a:pt x="13650" y="0"/>
                  </a:lnTo>
                  <a:cubicBezTo>
                    <a:pt x="13659" y="0"/>
                    <a:pt x="13667" y="8"/>
                    <a:pt x="13667" y="17"/>
                  </a:cubicBezTo>
                  <a:cubicBezTo>
                    <a:pt x="13667" y="26"/>
                    <a:pt x="13659" y="34"/>
                    <a:pt x="13650" y="34"/>
                  </a:cubicBezTo>
                  <a:lnTo>
                    <a:pt x="13550" y="34"/>
                  </a:lnTo>
                  <a:cubicBezTo>
                    <a:pt x="13541" y="34"/>
                    <a:pt x="13533" y="26"/>
                    <a:pt x="13533" y="17"/>
                  </a:cubicBezTo>
                  <a:cubicBezTo>
                    <a:pt x="13533" y="8"/>
                    <a:pt x="13541" y="0"/>
                    <a:pt x="13550" y="0"/>
                  </a:cubicBezTo>
                  <a:close/>
                  <a:moveTo>
                    <a:pt x="13783" y="0"/>
                  </a:moveTo>
                  <a:lnTo>
                    <a:pt x="13883" y="0"/>
                  </a:lnTo>
                  <a:cubicBezTo>
                    <a:pt x="13893" y="0"/>
                    <a:pt x="13900" y="8"/>
                    <a:pt x="13900" y="17"/>
                  </a:cubicBezTo>
                  <a:cubicBezTo>
                    <a:pt x="13900" y="26"/>
                    <a:pt x="13893" y="34"/>
                    <a:pt x="13883" y="34"/>
                  </a:cubicBezTo>
                  <a:lnTo>
                    <a:pt x="13783" y="34"/>
                  </a:lnTo>
                  <a:cubicBezTo>
                    <a:pt x="13774" y="34"/>
                    <a:pt x="13767" y="26"/>
                    <a:pt x="13767" y="17"/>
                  </a:cubicBezTo>
                  <a:cubicBezTo>
                    <a:pt x="13767" y="8"/>
                    <a:pt x="13774" y="0"/>
                    <a:pt x="13783" y="0"/>
                  </a:cubicBezTo>
                  <a:close/>
                  <a:moveTo>
                    <a:pt x="14017" y="0"/>
                  </a:moveTo>
                  <a:lnTo>
                    <a:pt x="14117" y="0"/>
                  </a:lnTo>
                  <a:cubicBezTo>
                    <a:pt x="14126" y="0"/>
                    <a:pt x="14133" y="8"/>
                    <a:pt x="14133" y="17"/>
                  </a:cubicBezTo>
                  <a:cubicBezTo>
                    <a:pt x="14133" y="26"/>
                    <a:pt x="14126" y="34"/>
                    <a:pt x="14117" y="34"/>
                  </a:cubicBezTo>
                  <a:lnTo>
                    <a:pt x="14017" y="34"/>
                  </a:lnTo>
                  <a:cubicBezTo>
                    <a:pt x="14008" y="34"/>
                    <a:pt x="14000" y="26"/>
                    <a:pt x="14000" y="17"/>
                  </a:cubicBezTo>
                  <a:cubicBezTo>
                    <a:pt x="14000" y="8"/>
                    <a:pt x="14008" y="0"/>
                    <a:pt x="14017" y="0"/>
                  </a:cubicBezTo>
                  <a:close/>
                  <a:moveTo>
                    <a:pt x="14250" y="0"/>
                  </a:moveTo>
                  <a:lnTo>
                    <a:pt x="14350" y="0"/>
                  </a:lnTo>
                  <a:cubicBezTo>
                    <a:pt x="14359" y="0"/>
                    <a:pt x="14367" y="8"/>
                    <a:pt x="14367" y="17"/>
                  </a:cubicBezTo>
                  <a:cubicBezTo>
                    <a:pt x="14367" y="26"/>
                    <a:pt x="14359" y="34"/>
                    <a:pt x="14350" y="34"/>
                  </a:cubicBezTo>
                  <a:lnTo>
                    <a:pt x="14250" y="34"/>
                  </a:lnTo>
                  <a:cubicBezTo>
                    <a:pt x="14241" y="34"/>
                    <a:pt x="14233" y="26"/>
                    <a:pt x="14233" y="17"/>
                  </a:cubicBezTo>
                  <a:cubicBezTo>
                    <a:pt x="14233" y="8"/>
                    <a:pt x="14241" y="0"/>
                    <a:pt x="14250" y="0"/>
                  </a:cubicBezTo>
                  <a:close/>
                  <a:moveTo>
                    <a:pt x="14483" y="0"/>
                  </a:moveTo>
                  <a:lnTo>
                    <a:pt x="14583" y="0"/>
                  </a:lnTo>
                  <a:cubicBezTo>
                    <a:pt x="14593" y="0"/>
                    <a:pt x="14600" y="8"/>
                    <a:pt x="14600" y="17"/>
                  </a:cubicBezTo>
                  <a:cubicBezTo>
                    <a:pt x="14600" y="26"/>
                    <a:pt x="14593" y="34"/>
                    <a:pt x="14583" y="34"/>
                  </a:cubicBezTo>
                  <a:lnTo>
                    <a:pt x="14483" y="34"/>
                  </a:lnTo>
                  <a:cubicBezTo>
                    <a:pt x="14474" y="34"/>
                    <a:pt x="14467" y="26"/>
                    <a:pt x="14467" y="17"/>
                  </a:cubicBezTo>
                  <a:cubicBezTo>
                    <a:pt x="14467" y="8"/>
                    <a:pt x="14474" y="0"/>
                    <a:pt x="14483" y="0"/>
                  </a:cubicBezTo>
                  <a:close/>
                  <a:moveTo>
                    <a:pt x="14717" y="0"/>
                  </a:moveTo>
                  <a:lnTo>
                    <a:pt x="14817" y="0"/>
                  </a:lnTo>
                  <a:cubicBezTo>
                    <a:pt x="14826" y="0"/>
                    <a:pt x="14833" y="8"/>
                    <a:pt x="14833" y="17"/>
                  </a:cubicBezTo>
                  <a:cubicBezTo>
                    <a:pt x="14833" y="26"/>
                    <a:pt x="14826" y="34"/>
                    <a:pt x="14817" y="34"/>
                  </a:cubicBezTo>
                  <a:lnTo>
                    <a:pt x="14717" y="34"/>
                  </a:lnTo>
                  <a:cubicBezTo>
                    <a:pt x="14708" y="34"/>
                    <a:pt x="14700" y="26"/>
                    <a:pt x="14700" y="17"/>
                  </a:cubicBezTo>
                  <a:cubicBezTo>
                    <a:pt x="14700" y="8"/>
                    <a:pt x="14708" y="0"/>
                    <a:pt x="14717" y="0"/>
                  </a:cubicBezTo>
                  <a:close/>
                  <a:moveTo>
                    <a:pt x="14950" y="0"/>
                  </a:moveTo>
                  <a:lnTo>
                    <a:pt x="15050" y="0"/>
                  </a:lnTo>
                  <a:cubicBezTo>
                    <a:pt x="15059" y="0"/>
                    <a:pt x="15067" y="8"/>
                    <a:pt x="15067" y="17"/>
                  </a:cubicBezTo>
                  <a:cubicBezTo>
                    <a:pt x="15067" y="26"/>
                    <a:pt x="15059" y="34"/>
                    <a:pt x="15050" y="34"/>
                  </a:cubicBezTo>
                  <a:lnTo>
                    <a:pt x="14950" y="34"/>
                  </a:lnTo>
                  <a:cubicBezTo>
                    <a:pt x="14941" y="34"/>
                    <a:pt x="14933" y="26"/>
                    <a:pt x="14933" y="17"/>
                  </a:cubicBezTo>
                  <a:cubicBezTo>
                    <a:pt x="14933" y="8"/>
                    <a:pt x="14941" y="0"/>
                    <a:pt x="14950" y="0"/>
                  </a:cubicBezTo>
                  <a:close/>
                  <a:moveTo>
                    <a:pt x="15183" y="0"/>
                  </a:moveTo>
                  <a:lnTo>
                    <a:pt x="15283" y="0"/>
                  </a:lnTo>
                  <a:cubicBezTo>
                    <a:pt x="15293" y="0"/>
                    <a:pt x="15300" y="8"/>
                    <a:pt x="15300" y="17"/>
                  </a:cubicBezTo>
                  <a:cubicBezTo>
                    <a:pt x="15300" y="26"/>
                    <a:pt x="15293" y="34"/>
                    <a:pt x="15283" y="34"/>
                  </a:cubicBezTo>
                  <a:lnTo>
                    <a:pt x="15183" y="34"/>
                  </a:lnTo>
                  <a:cubicBezTo>
                    <a:pt x="15174" y="34"/>
                    <a:pt x="15167" y="26"/>
                    <a:pt x="15167" y="17"/>
                  </a:cubicBezTo>
                  <a:cubicBezTo>
                    <a:pt x="15167" y="8"/>
                    <a:pt x="15174" y="0"/>
                    <a:pt x="15183" y="0"/>
                  </a:cubicBezTo>
                  <a:close/>
                  <a:moveTo>
                    <a:pt x="15417" y="0"/>
                  </a:moveTo>
                  <a:lnTo>
                    <a:pt x="15517" y="0"/>
                  </a:lnTo>
                  <a:cubicBezTo>
                    <a:pt x="15526" y="0"/>
                    <a:pt x="15533" y="8"/>
                    <a:pt x="15533" y="17"/>
                  </a:cubicBezTo>
                  <a:cubicBezTo>
                    <a:pt x="15533" y="26"/>
                    <a:pt x="15526" y="34"/>
                    <a:pt x="15517" y="34"/>
                  </a:cubicBezTo>
                  <a:lnTo>
                    <a:pt x="15417" y="34"/>
                  </a:lnTo>
                  <a:cubicBezTo>
                    <a:pt x="15408" y="34"/>
                    <a:pt x="15400" y="26"/>
                    <a:pt x="15400" y="17"/>
                  </a:cubicBezTo>
                  <a:cubicBezTo>
                    <a:pt x="15400" y="8"/>
                    <a:pt x="15408" y="0"/>
                    <a:pt x="15417" y="0"/>
                  </a:cubicBezTo>
                  <a:close/>
                  <a:moveTo>
                    <a:pt x="15650" y="0"/>
                  </a:moveTo>
                  <a:lnTo>
                    <a:pt x="15750" y="0"/>
                  </a:lnTo>
                  <a:cubicBezTo>
                    <a:pt x="15759" y="0"/>
                    <a:pt x="15767" y="8"/>
                    <a:pt x="15767" y="17"/>
                  </a:cubicBezTo>
                  <a:cubicBezTo>
                    <a:pt x="15767" y="26"/>
                    <a:pt x="15759" y="34"/>
                    <a:pt x="15750" y="34"/>
                  </a:cubicBezTo>
                  <a:lnTo>
                    <a:pt x="15650" y="34"/>
                  </a:lnTo>
                  <a:cubicBezTo>
                    <a:pt x="15641" y="34"/>
                    <a:pt x="15633" y="26"/>
                    <a:pt x="15633" y="17"/>
                  </a:cubicBezTo>
                  <a:cubicBezTo>
                    <a:pt x="15633" y="8"/>
                    <a:pt x="15641" y="0"/>
                    <a:pt x="15650" y="0"/>
                  </a:cubicBezTo>
                  <a:close/>
                  <a:moveTo>
                    <a:pt x="15883" y="0"/>
                  </a:moveTo>
                  <a:lnTo>
                    <a:pt x="15983" y="0"/>
                  </a:lnTo>
                  <a:cubicBezTo>
                    <a:pt x="15993" y="0"/>
                    <a:pt x="16000" y="8"/>
                    <a:pt x="16000" y="17"/>
                  </a:cubicBezTo>
                  <a:cubicBezTo>
                    <a:pt x="16000" y="26"/>
                    <a:pt x="15993" y="34"/>
                    <a:pt x="15983" y="34"/>
                  </a:cubicBezTo>
                  <a:lnTo>
                    <a:pt x="15883" y="34"/>
                  </a:lnTo>
                  <a:cubicBezTo>
                    <a:pt x="15874" y="34"/>
                    <a:pt x="15867" y="26"/>
                    <a:pt x="15867" y="17"/>
                  </a:cubicBezTo>
                  <a:cubicBezTo>
                    <a:pt x="15867" y="8"/>
                    <a:pt x="15874" y="0"/>
                    <a:pt x="15883" y="0"/>
                  </a:cubicBezTo>
                  <a:close/>
                  <a:moveTo>
                    <a:pt x="16117" y="0"/>
                  </a:moveTo>
                  <a:lnTo>
                    <a:pt x="16217" y="0"/>
                  </a:lnTo>
                  <a:cubicBezTo>
                    <a:pt x="16226" y="0"/>
                    <a:pt x="16233" y="8"/>
                    <a:pt x="16233" y="17"/>
                  </a:cubicBezTo>
                  <a:cubicBezTo>
                    <a:pt x="16233" y="26"/>
                    <a:pt x="16226" y="34"/>
                    <a:pt x="16217" y="34"/>
                  </a:cubicBezTo>
                  <a:lnTo>
                    <a:pt x="16117" y="34"/>
                  </a:lnTo>
                  <a:cubicBezTo>
                    <a:pt x="16108" y="34"/>
                    <a:pt x="16100" y="26"/>
                    <a:pt x="16100" y="17"/>
                  </a:cubicBezTo>
                  <a:cubicBezTo>
                    <a:pt x="16100" y="8"/>
                    <a:pt x="16108" y="0"/>
                    <a:pt x="16117" y="0"/>
                  </a:cubicBezTo>
                  <a:close/>
                  <a:moveTo>
                    <a:pt x="16350" y="0"/>
                  </a:moveTo>
                  <a:lnTo>
                    <a:pt x="16450" y="0"/>
                  </a:lnTo>
                  <a:cubicBezTo>
                    <a:pt x="16459" y="0"/>
                    <a:pt x="16467" y="8"/>
                    <a:pt x="16467" y="17"/>
                  </a:cubicBezTo>
                  <a:cubicBezTo>
                    <a:pt x="16467" y="26"/>
                    <a:pt x="16459" y="34"/>
                    <a:pt x="16450" y="34"/>
                  </a:cubicBezTo>
                  <a:lnTo>
                    <a:pt x="16350" y="34"/>
                  </a:lnTo>
                  <a:cubicBezTo>
                    <a:pt x="16341" y="34"/>
                    <a:pt x="16333" y="26"/>
                    <a:pt x="16333" y="17"/>
                  </a:cubicBezTo>
                  <a:cubicBezTo>
                    <a:pt x="16333" y="8"/>
                    <a:pt x="16341" y="0"/>
                    <a:pt x="16350" y="0"/>
                  </a:cubicBezTo>
                  <a:close/>
                  <a:moveTo>
                    <a:pt x="16583" y="0"/>
                  </a:moveTo>
                  <a:lnTo>
                    <a:pt x="16683" y="0"/>
                  </a:lnTo>
                  <a:cubicBezTo>
                    <a:pt x="16693" y="0"/>
                    <a:pt x="16700" y="8"/>
                    <a:pt x="16700" y="17"/>
                  </a:cubicBezTo>
                  <a:cubicBezTo>
                    <a:pt x="16700" y="26"/>
                    <a:pt x="16693" y="34"/>
                    <a:pt x="16683" y="34"/>
                  </a:cubicBezTo>
                  <a:lnTo>
                    <a:pt x="16583" y="34"/>
                  </a:lnTo>
                  <a:cubicBezTo>
                    <a:pt x="16574" y="34"/>
                    <a:pt x="16567" y="26"/>
                    <a:pt x="16567" y="17"/>
                  </a:cubicBezTo>
                  <a:cubicBezTo>
                    <a:pt x="16567" y="8"/>
                    <a:pt x="16574" y="0"/>
                    <a:pt x="16583" y="0"/>
                  </a:cubicBezTo>
                  <a:close/>
                  <a:moveTo>
                    <a:pt x="16817" y="0"/>
                  </a:moveTo>
                  <a:lnTo>
                    <a:pt x="16917" y="0"/>
                  </a:lnTo>
                  <a:cubicBezTo>
                    <a:pt x="16926" y="0"/>
                    <a:pt x="16933" y="8"/>
                    <a:pt x="16933" y="17"/>
                  </a:cubicBezTo>
                  <a:cubicBezTo>
                    <a:pt x="16933" y="26"/>
                    <a:pt x="16926" y="34"/>
                    <a:pt x="16917" y="34"/>
                  </a:cubicBezTo>
                  <a:lnTo>
                    <a:pt x="16817" y="34"/>
                  </a:lnTo>
                  <a:cubicBezTo>
                    <a:pt x="16808" y="34"/>
                    <a:pt x="16800" y="26"/>
                    <a:pt x="16800" y="17"/>
                  </a:cubicBezTo>
                  <a:cubicBezTo>
                    <a:pt x="16800" y="8"/>
                    <a:pt x="16808" y="0"/>
                    <a:pt x="16817" y="0"/>
                  </a:cubicBezTo>
                  <a:close/>
                  <a:moveTo>
                    <a:pt x="17050" y="0"/>
                  </a:moveTo>
                  <a:lnTo>
                    <a:pt x="17150" y="0"/>
                  </a:lnTo>
                  <a:cubicBezTo>
                    <a:pt x="17159" y="0"/>
                    <a:pt x="17167" y="8"/>
                    <a:pt x="17167" y="17"/>
                  </a:cubicBezTo>
                  <a:cubicBezTo>
                    <a:pt x="17167" y="26"/>
                    <a:pt x="17159" y="34"/>
                    <a:pt x="17150" y="34"/>
                  </a:cubicBezTo>
                  <a:lnTo>
                    <a:pt x="17050" y="34"/>
                  </a:lnTo>
                  <a:cubicBezTo>
                    <a:pt x="17041" y="34"/>
                    <a:pt x="17033" y="26"/>
                    <a:pt x="17033" y="17"/>
                  </a:cubicBezTo>
                  <a:cubicBezTo>
                    <a:pt x="17033" y="8"/>
                    <a:pt x="17041" y="0"/>
                    <a:pt x="17050" y="0"/>
                  </a:cubicBezTo>
                  <a:close/>
                  <a:moveTo>
                    <a:pt x="17283" y="0"/>
                  </a:moveTo>
                  <a:lnTo>
                    <a:pt x="17383" y="0"/>
                  </a:lnTo>
                  <a:cubicBezTo>
                    <a:pt x="17393" y="0"/>
                    <a:pt x="17400" y="8"/>
                    <a:pt x="17400" y="17"/>
                  </a:cubicBezTo>
                  <a:cubicBezTo>
                    <a:pt x="17400" y="26"/>
                    <a:pt x="17393" y="34"/>
                    <a:pt x="17383" y="34"/>
                  </a:cubicBezTo>
                  <a:lnTo>
                    <a:pt x="17283" y="34"/>
                  </a:lnTo>
                  <a:cubicBezTo>
                    <a:pt x="17274" y="34"/>
                    <a:pt x="17267" y="26"/>
                    <a:pt x="17267" y="17"/>
                  </a:cubicBezTo>
                  <a:cubicBezTo>
                    <a:pt x="17267" y="8"/>
                    <a:pt x="17274" y="0"/>
                    <a:pt x="17283" y="0"/>
                  </a:cubicBezTo>
                  <a:close/>
                  <a:moveTo>
                    <a:pt x="17517" y="0"/>
                  </a:moveTo>
                  <a:lnTo>
                    <a:pt x="17617" y="0"/>
                  </a:lnTo>
                  <a:cubicBezTo>
                    <a:pt x="17626" y="0"/>
                    <a:pt x="17633" y="8"/>
                    <a:pt x="17633" y="17"/>
                  </a:cubicBezTo>
                  <a:cubicBezTo>
                    <a:pt x="17633" y="26"/>
                    <a:pt x="17626" y="34"/>
                    <a:pt x="17617" y="34"/>
                  </a:cubicBezTo>
                  <a:lnTo>
                    <a:pt x="17517" y="34"/>
                  </a:lnTo>
                  <a:cubicBezTo>
                    <a:pt x="17508" y="34"/>
                    <a:pt x="17500" y="26"/>
                    <a:pt x="17500" y="17"/>
                  </a:cubicBezTo>
                  <a:cubicBezTo>
                    <a:pt x="17500" y="8"/>
                    <a:pt x="17508" y="0"/>
                    <a:pt x="17517" y="0"/>
                  </a:cubicBezTo>
                  <a:close/>
                  <a:moveTo>
                    <a:pt x="17750" y="0"/>
                  </a:moveTo>
                  <a:lnTo>
                    <a:pt x="17850" y="0"/>
                  </a:lnTo>
                  <a:cubicBezTo>
                    <a:pt x="17859" y="0"/>
                    <a:pt x="17867" y="8"/>
                    <a:pt x="17867" y="17"/>
                  </a:cubicBezTo>
                  <a:cubicBezTo>
                    <a:pt x="17867" y="26"/>
                    <a:pt x="17859" y="34"/>
                    <a:pt x="17850" y="34"/>
                  </a:cubicBezTo>
                  <a:lnTo>
                    <a:pt x="17750" y="34"/>
                  </a:lnTo>
                  <a:cubicBezTo>
                    <a:pt x="17741" y="34"/>
                    <a:pt x="17733" y="26"/>
                    <a:pt x="17733" y="17"/>
                  </a:cubicBezTo>
                  <a:cubicBezTo>
                    <a:pt x="17733" y="8"/>
                    <a:pt x="17741" y="0"/>
                    <a:pt x="17750" y="0"/>
                  </a:cubicBezTo>
                  <a:close/>
                  <a:moveTo>
                    <a:pt x="17983" y="0"/>
                  </a:moveTo>
                  <a:lnTo>
                    <a:pt x="18083" y="0"/>
                  </a:lnTo>
                  <a:cubicBezTo>
                    <a:pt x="18093" y="0"/>
                    <a:pt x="18100" y="8"/>
                    <a:pt x="18100" y="17"/>
                  </a:cubicBezTo>
                  <a:cubicBezTo>
                    <a:pt x="18100" y="26"/>
                    <a:pt x="18093" y="34"/>
                    <a:pt x="18083" y="34"/>
                  </a:cubicBezTo>
                  <a:lnTo>
                    <a:pt x="17983" y="34"/>
                  </a:lnTo>
                  <a:cubicBezTo>
                    <a:pt x="17974" y="34"/>
                    <a:pt x="17967" y="26"/>
                    <a:pt x="17967" y="17"/>
                  </a:cubicBezTo>
                  <a:cubicBezTo>
                    <a:pt x="17967" y="8"/>
                    <a:pt x="17974" y="0"/>
                    <a:pt x="17983" y="0"/>
                  </a:cubicBezTo>
                  <a:close/>
                  <a:moveTo>
                    <a:pt x="18217" y="0"/>
                  </a:moveTo>
                  <a:lnTo>
                    <a:pt x="18317" y="0"/>
                  </a:lnTo>
                  <a:cubicBezTo>
                    <a:pt x="18326" y="0"/>
                    <a:pt x="18333" y="8"/>
                    <a:pt x="18333" y="17"/>
                  </a:cubicBezTo>
                  <a:cubicBezTo>
                    <a:pt x="18333" y="26"/>
                    <a:pt x="18326" y="34"/>
                    <a:pt x="18317" y="34"/>
                  </a:cubicBezTo>
                  <a:lnTo>
                    <a:pt x="18217" y="34"/>
                  </a:lnTo>
                  <a:cubicBezTo>
                    <a:pt x="18208" y="34"/>
                    <a:pt x="18200" y="26"/>
                    <a:pt x="18200" y="17"/>
                  </a:cubicBezTo>
                  <a:cubicBezTo>
                    <a:pt x="18200" y="8"/>
                    <a:pt x="18208" y="0"/>
                    <a:pt x="18217" y="0"/>
                  </a:cubicBezTo>
                  <a:close/>
                  <a:moveTo>
                    <a:pt x="18450" y="0"/>
                  </a:moveTo>
                  <a:lnTo>
                    <a:pt x="18525" y="0"/>
                  </a:lnTo>
                  <a:cubicBezTo>
                    <a:pt x="18534" y="0"/>
                    <a:pt x="18542" y="8"/>
                    <a:pt x="18542" y="17"/>
                  </a:cubicBezTo>
                  <a:cubicBezTo>
                    <a:pt x="18542" y="26"/>
                    <a:pt x="18534" y="34"/>
                    <a:pt x="18525" y="34"/>
                  </a:cubicBezTo>
                  <a:lnTo>
                    <a:pt x="18450" y="34"/>
                  </a:lnTo>
                  <a:cubicBezTo>
                    <a:pt x="18441" y="34"/>
                    <a:pt x="18433" y="26"/>
                    <a:pt x="18433" y="17"/>
                  </a:cubicBezTo>
                  <a:cubicBezTo>
                    <a:pt x="18433" y="8"/>
                    <a:pt x="18441" y="0"/>
                    <a:pt x="18450" y="0"/>
                  </a:cubicBezTo>
                  <a:close/>
                </a:path>
              </a:pathLst>
            </a:custGeom>
            <a:solidFill>
              <a:srgbClr val="000000"/>
            </a:solidFill>
            <a:ln w="0" cap="flat">
              <a:solidFill>
                <a:srgbClr val="000000"/>
              </a:solidFill>
              <a:prstDash val="solid"/>
              <a:bevel/>
              <a:headEnd/>
              <a:tailEnd/>
            </a:ln>
          </p:spPr>
          <p:txBody>
            <a:bodyPr/>
            <a:lstStyle/>
            <a:p>
              <a:endParaRPr lang="ja-JP" altLang="en-US"/>
            </a:p>
          </p:txBody>
        </p:sp>
        <p:sp>
          <p:nvSpPr>
            <p:cNvPr id="25638" name="Freeform 35"/>
            <p:cNvSpPr>
              <a:spLocks noEditPoints="1"/>
            </p:cNvSpPr>
            <p:nvPr/>
          </p:nvSpPr>
          <p:spPr bwMode="auto">
            <a:xfrm>
              <a:off x="1772" y="1904"/>
              <a:ext cx="2846" cy="6"/>
            </a:xfrm>
            <a:custGeom>
              <a:avLst/>
              <a:gdLst>
                <a:gd name="T0" fmla="*/ 0 w 18542"/>
                <a:gd name="T1" fmla="*/ 0 h 33"/>
                <a:gd name="T2" fmla="*/ 0 w 18542"/>
                <a:gd name="T3" fmla="*/ 0 h 33"/>
                <a:gd name="T4" fmla="*/ 0 w 18542"/>
                <a:gd name="T5" fmla="*/ 0 h 33"/>
                <a:gd name="T6" fmla="*/ 0 w 18542"/>
                <a:gd name="T7" fmla="*/ 0 h 33"/>
                <a:gd name="T8" fmla="*/ 0 w 18542"/>
                <a:gd name="T9" fmla="*/ 0 h 33"/>
                <a:gd name="T10" fmla="*/ 0 w 18542"/>
                <a:gd name="T11" fmla="*/ 0 h 33"/>
                <a:gd name="T12" fmla="*/ 0 w 18542"/>
                <a:gd name="T13" fmla="*/ 0 h 33"/>
                <a:gd name="T14" fmla="*/ 0 w 18542"/>
                <a:gd name="T15" fmla="*/ 0 h 33"/>
                <a:gd name="T16" fmla="*/ 0 w 18542"/>
                <a:gd name="T17" fmla="*/ 0 h 33"/>
                <a:gd name="T18" fmla="*/ 0 w 18542"/>
                <a:gd name="T19" fmla="*/ 0 h 33"/>
                <a:gd name="T20" fmla="*/ 0 w 18542"/>
                <a:gd name="T21" fmla="*/ 0 h 33"/>
                <a:gd name="T22" fmla="*/ 0 w 18542"/>
                <a:gd name="T23" fmla="*/ 0 h 33"/>
                <a:gd name="T24" fmla="*/ 0 w 18542"/>
                <a:gd name="T25" fmla="*/ 0 h 33"/>
                <a:gd name="T26" fmla="*/ 0 w 18542"/>
                <a:gd name="T27" fmla="*/ 0 h 33"/>
                <a:gd name="T28" fmla="*/ 0 w 18542"/>
                <a:gd name="T29" fmla="*/ 0 h 33"/>
                <a:gd name="T30" fmla="*/ 0 w 18542"/>
                <a:gd name="T31" fmla="*/ 0 h 33"/>
                <a:gd name="T32" fmla="*/ 0 w 18542"/>
                <a:gd name="T33" fmla="*/ 0 h 33"/>
                <a:gd name="T34" fmla="*/ 0 w 18542"/>
                <a:gd name="T35" fmla="*/ 0 h 33"/>
                <a:gd name="T36" fmla="*/ 0 w 18542"/>
                <a:gd name="T37" fmla="*/ 0 h 33"/>
                <a:gd name="T38" fmla="*/ 0 w 18542"/>
                <a:gd name="T39" fmla="*/ 0 h 33"/>
                <a:gd name="T40" fmla="*/ 0 w 18542"/>
                <a:gd name="T41" fmla="*/ 0 h 33"/>
                <a:gd name="T42" fmla="*/ 0 w 18542"/>
                <a:gd name="T43" fmla="*/ 0 h 33"/>
                <a:gd name="T44" fmla="*/ 0 w 18542"/>
                <a:gd name="T45" fmla="*/ 0 h 33"/>
                <a:gd name="T46" fmla="*/ 0 w 18542"/>
                <a:gd name="T47" fmla="*/ 0 h 33"/>
                <a:gd name="T48" fmla="*/ 0 w 18542"/>
                <a:gd name="T49" fmla="*/ 0 h 33"/>
                <a:gd name="T50" fmla="*/ 0 w 18542"/>
                <a:gd name="T51" fmla="*/ 0 h 33"/>
                <a:gd name="T52" fmla="*/ 0 w 18542"/>
                <a:gd name="T53" fmla="*/ 0 h 33"/>
                <a:gd name="T54" fmla="*/ 0 w 18542"/>
                <a:gd name="T55" fmla="*/ 0 h 33"/>
                <a:gd name="T56" fmla="*/ 0 w 18542"/>
                <a:gd name="T57" fmla="*/ 0 h 33"/>
                <a:gd name="T58" fmla="*/ 0 w 18542"/>
                <a:gd name="T59" fmla="*/ 0 h 33"/>
                <a:gd name="T60" fmla="*/ 0 w 18542"/>
                <a:gd name="T61" fmla="*/ 0 h 33"/>
                <a:gd name="T62" fmla="*/ 0 w 18542"/>
                <a:gd name="T63" fmla="*/ 0 h 33"/>
                <a:gd name="T64" fmla="*/ 0 w 18542"/>
                <a:gd name="T65" fmla="*/ 0 h 33"/>
                <a:gd name="T66" fmla="*/ 0 w 18542"/>
                <a:gd name="T67" fmla="*/ 0 h 33"/>
                <a:gd name="T68" fmla="*/ 0 w 18542"/>
                <a:gd name="T69" fmla="*/ 0 h 33"/>
                <a:gd name="T70" fmla="*/ 0 w 18542"/>
                <a:gd name="T71" fmla="*/ 0 h 33"/>
                <a:gd name="T72" fmla="*/ 0 w 18542"/>
                <a:gd name="T73" fmla="*/ 0 h 33"/>
                <a:gd name="T74" fmla="*/ 0 w 18542"/>
                <a:gd name="T75" fmla="*/ 0 h 33"/>
                <a:gd name="T76" fmla="*/ 0 w 18542"/>
                <a:gd name="T77" fmla="*/ 0 h 33"/>
                <a:gd name="T78" fmla="*/ 0 w 18542"/>
                <a:gd name="T79" fmla="*/ 0 h 33"/>
                <a:gd name="T80" fmla="*/ 0 w 18542"/>
                <a:gd name="T81" fmla="*/ 0 h 33"/>
                <a:gd name="T82" fmla="*/ 0 w 18542"/>
                <a:gd name="T83" fmla="*/ 0 h 33"/>
                <a:gd name="T84" fmla="*/ 0 w 18542"/>
                <a:gd name="T85" fmla="*/ 0 h 33"/>
                <a:gd name="T86" fmla="*/ 0 w 18542"/>
                <a:gd name="T87" fmla="*/ 0 h 33"/>
                <a:gd name="T88" fmla="*/ 0 w 18542"/>
                <a:gd name="T89" fmla="*/ 0 h 33"/>
                <a:gd name="T90" fmla="*/ 0 w 18542"/>
                <a:gd name="T91" fmla="*/ 0 h 33"/>
                <a:gd name="T92" fmla="*/ 0 w 18542"/>
                <a:gd name="T93" fmla="*/ 0 h 33"/>
                <a:gd name="T94" fmla="*/ 0 w 18542"/>
                <a:gd name="T95" fmla="*/ 0 h 33"/>
                <a:gd name="T96" fmla="*/ 0 w 18542"/>
                <a:gd name="T97" fmla="*/ 0 h 33"/>
                <a:gd name="T98" fmla="*/ 0 w 18542"/>
                <a:gd name="T99" fmla="*/ 0 h 33"/>
                <a:gd name="T100" fmla="*/ 0 w 18542"/>
                <a:gd name="T101" fmla="*/ 0 h 33"/>
                <a:gd name="T102" fmla="*/ 0 w 18542"/>
                <a:gd name="T103" fmla="*/ 0 h 33"/>
                <a:gd name="T104" fmla="*/ 0 w 18542"/>
                <a:gd name="T105" fmla="*/ 0 h 33"/>
                <a:gd name="T106" fmla="*/ 0 w 18542"/>
                <a:gd name="T107" fmla="*/ 0 h 33"/>
                <a:gd name="T108" fmla="*/ 0 w 18542"/>
                <a:gd name="T109" fmla="*/ 0 h 33"/>
                <a:gd name="T110" fmla="*/ 0 w 18542"/>
                <a:gd name="T111" fmla="*/ 0 h 33"/>
                <a:gd name="T112" fmla="*/ 0 w 18542"/>
                <a:gd name="T113" fmla="*/ 0 h 33"/>
                <a:gd name="T114" fmla="*/ 0 w 18542"/>
                <a:gd name="T115" fmla="*/ 0 h 33"/>
                <a:gd name="T116" fmla="*/ 0 w 18542"/>
                <a:gd name="T117" fmla="*/ 0 h 33"/>
                <a:gd name="T118" fmla="*/ 0 w 18542"/>
                <a:gd name="T119" fmla="*/ 0 h 33"/>
                <a:gd name="T120" fmla="*/ 0 w 18542"/>
                <a:gd name="T121" fmla="*/ 0 h 33"/>
                <a:gd name="T122" fmla="*/ 0 w 18542"/>
                <a:gd name="T123" fmla="*/ 0 h 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542"/>
                <a:gd name="T187" fmla="*/ 0 h 33"/>
                <a:gd name="T188" fmla="*/ 18542 w 18542"/>
                <a:gd name="T189" fmla="*/ 33 h 3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542" h="33">
                  <a:moveTo>
                    <a:pt x="17" y="0"/>
                  </a:moveTo>
                  <a:lnTo>
                    <a:pt x="117" y="0"/>
                  </a:lnTo>
                  <a:cubicBezTo>
                    <a:pt x="126" y="0"/>
                    <a:pt x="133" y="7"/>
                    <a:pt x="133" y="16"/>
                  </a:cubicBezTo>
                  <a:cubicBezTo>
                    <a:pt x="133" y="26"/>
                    <a:pt x="126" y="33"/>
                    <a:pt x="117" y="33"/>
                  </a:cubicBezTo>
                  <a:lnTo>
                    <a:pt x="17" y="33"/>
                  </a:lnTo>
                  <a:cubicBezTo>
                    <a:pt x="8" y="33"/>
                    <a:pt x="0" y="26"/>
                    <a:pt x="0" y="16"/>
                  </a:cubicBezTo>
                  <a:cubicBezTo>
                    <a:pt x="0" y="7"/>
                    <a:pt x="8" y="0"/>
                    <a:pt x="17" y="0"/>
                  </a:cubicBezTo>
                  <a:close/>
                  <a:moveTo>
                    <a:pt x="250" y="0"/>
                  </a:moveTo>
                  <a:lnTo>
                    <a:pt x="350" y="0"/>
                  </a:lnTo>
                  <a:cubicBezTo>
                    <a:pt x="359" y="0"/>
                    <a:pt x="367" y="7"/>
                    <a:pt x="367" y="16"/>
                  </a:cubicBezTo>
                  <a:cubicBezTo>
                    <a:pt x="367" y="26"/>
                    <a:pt x="359" y="33"/>
                    <a:pt x="350" y="33"/>
                  </a:cubicBezTo>
                  <a:lnTo>
                    <a:pt x="250" y="33"/>
                  </a:lnTo>
                  <a:cubicBezTo>
                    <a:pt x="241" y="33"/>
                    <a:pt x="233" y="26"/>
                    <a:pt x="233" y="16"/>
                  </a:cubicBezTo>
                  <a:cubicBezTo>
                    <a:pt x="233" y="7"/>
                    <a:pt x="241" y="0"/>
                    <a:pt x="250" y="0"/>
                  </a:cubicBezTo>
                  <a:close/>
                  <a:moveTo>
                    <a:pt x="483" y="0"/>
                  </a:moveTo>
                  <a:lnTo>
                    <a:pt x="583" y="0"/>
                  </a:lnTo>
                  <a:cubicBezTo>
                    <a:pt x="593" y="0"/>
                    <a:pt x="600" y="7"/>
                    <a:pt x="600" y="16"/>
                  </a:cubicBezTo>
                  <a:cubicBezTo>
                    <a:pt x="600" y="26"/>
                    <a:pt x="593" y="33"/>
                    <a:pt x="583" y="33"/>
                  </a:cubicBezTo>
                  <a:lnTo>
                    <a:pt x="483" y="33"/>
                  </a:lnTo>
                  <a:cubicBezTo>
                    <a:pt x="474" y="33"/>
                    <a:pt x="467" y="26"/>
                    <a:pt x="467" y="16"/>
                  </a:cubicBezTo>
                  <a:cubicBezTo>
                    <a:pt x="467" y="7"/>
                    <a:pt x="474" y="0"/>
                    <a:pt x="483" y="0"/>
                  </a:cubicBezTo>
                  <a:close/>
                  <a:moveTo>
                    <a:pt x="717" y="0"/>
                  </a:moveTo>
                  <a:lnTo>
                    <a:pt x="817" y="0"/>
                  </a:lnTo>
                  <a:cubicBezTo>
                    <a:pt x="826" y="0"/>
                    <a:pt x="833" y="7"/>
                    <a:pt x="833" y="16"/>
                  </a:cubicBezTo>
                  <a:cubicBezTo>
                    <a:pt x="833" y="26"/>
                    <a:pt x="826" y="33"/>
                    <a:pt x="817" y="33"/>
                  </a:cubicBezTo>
                  <a:lnTo>
                    <a:pt x="717" y="33"/>
                  </a:lnTo>
                  <a:cubicBezTo>
                    <a:pt x="708" y="33"/>
                    <a:pt x="700" y="26"/>
                    <a:pt x="700" y="16"/>
                  </a:cubicBezTo>
                  <a:cubicBezTo>
                    <a:pt x="700" y="7"/>
                    <a:pt x="708" y="0"/>
                    <a:pt x="717" y="0"/>
                  </a:cubicBezTo>
                  <a:close/>
                  <a:moveTo>
                    <a:pt x="950" y="0"/>
                  </a:moveTo>
                  <a:lnTo>
                    <a:pt x="1050" y="0"/>
                  </a:lnTo>
                  <a:cubicBezTo>
                    <a:pt x="1059" y="0"/>
                    <a:pt x="1067" y="7"/>
                    <a:pt x="1067" y="16"/>
                  </a:cubicBezTo>
                  <a:cubicBezTo>
                    <a:pt x="1067" y="26"/>
                    <a:pt x="1059" y="33"/>
                    <a:pt x="1050" y="33"/>
                  </a:cubicBezTo>
                  <a:lnTo>
                    <a:pt x="950" y="33"/>
                  </a:lnTo>
                  <a:cubicBezTo>
                    <a:pt x="941" y="33"/>
                    <a:pt x="933" y="26"/>
                    <a:pt x="933" y="16"/>
                  </a:cubicBezTo>
                  <a:cubicBezTo>
                    <a:pt x="933" y="7"/>
                    <a:pt x="941" y="0"/>
                    <a:pt x="950" y="0"/>
                  </a:cubicBezTo>
                  <a:close/>
                  <a:moveTo>
                    <a:pt x="1183" y="0"/>
                  </a:moveTo>
                  <a:lnTo>
                    <a:pt x="1283" y="0"/>
                  </a:lnTo>
                  <a:cubicBezTo>
                    <a:pt x="1293" y="0"/>
                    <a:pt x="1300" y="7"/>
                    <a:pt x="1300" y="16"/>
                  </a:cubicBezTo>
                  <a:cubicBezTo>
                    <a:pt x="1300" y="26"/>
                    <a:pt x="1293" y="33"/>
                    <a:pt x="1283" y="33"/>
                  </a:cubicBezTo>
                  <a:lnTo>
                    <a:pt x="1183" y="33"/>
                  </a:lnTo>
                  <a:cubicBezTo>
                    <a:pt x="1174" y="33"/>
                    <a:pt x="1167" y="26"/>
                    <a:pt x="1167" y="16"/>
                  </a:cubicBezTo>
                  <a:cubicBezTo>
                    <a:pt x="1167" y="7"/>
                    <a:pt x="1174" y="0"/>
                    <a:pt x="1183" y="0"/>
                  </a:cubicBezTo>
                  <a:close/>
                  <a:moveTo>
                    <a:pt x="1417" y="0"/>
                  </a:moveTo>
                  <a:lnTo>
                    <a:pt x="1517" y="0"/>
                  </a:lnTo>
                  <a:cubicBezTo>
                    <a:pt x="1526" y="0"/>
                    <a:pt x="1533" y="7"/>
                    <a:pt x="1533" y="16"/>
                  </a:cubicBezTo>
                  <a:cubicBezTo>
                    <a:pt x="1533" y="26"/>
                    <a:pt x="1526" y="33"/>
                    <a:pt x="1517" y="33"/>
                  </a:cubicBezTo>
                  <a:lnTo>
                    <a:pt x="1417" y="33"/>
                  </a:lnTo>
                  <a:cubicBezTo>
                    <a:pt x="1408" y="33"/>
                    <a:pt x="1400" y="26"/>
                    <a:pt x="1400" y="16"/>
                  </a:cubicBezTo>
                  <a:cubicBezTo>
                    <a:pt x="1400" y="7"/>
                    <a:pt x="1408" y="0"/>
                    <a:pt x="1417" y="0"/>
                  </a:cubicBezTo>
                  <a:close/>
                  <a:moveTo>
                    <a:pt x="1650" y="0"/>
                  </a:moveTo>
                  <a:lnTo>
                    <a:pt x="1750" y="0"/>
                  </a:lnTo>
                  <a:cubicBezTo>
                    <a:pt x="1759" y="0"/>
                    <a:pt x="1767" y="7"/>
                    <a:pt x="1767" y="16"/>
                  </a:cubicBezTo>
                  <a:cubicBezTo>
                    <a:pt x="1767" y="26"/>
                    <a:pt x="1759" y="33"/>
                    <a:pt x="1750" y="33"/>
                  </a:cubicBezTo>
                  <a:lnTo>
                    <a:pt x="1650" y="33"/>
                  </a:lnTo>
                  <a:cubicBezTo>
                    <a:pt x="1641" y="33"/>
                    <a:pt x="1633" y="26"/>
                    <a:pt x="1633" y="16"/>
                  </a:cubicBezTo>
                  <a:cubicBezTo>
                    <a:pt x="1633" y="7"/>
                    <a:pt x="1641" y="0"/>
                    <a:pt x="1650" y="0"/>
                  </a:cubicBezTo>
                  <a:close/>
                  <a:moveTo>
                    <a:pt x="1883" y="0"/>
                  </a:moveTo>
                  <a:lnTo>
                    <a:pt x="1983" y="0"/>
                  </a:lnTo>
                  <a:cubicBezTo>
                    <a:pt x="1993" y="0"/>
                    <a:pt x="2000" y="7"/>
                    <a:pt x="2000" y="16"/>
                  </a:cubicBezTo>
                  <a:cubicBezTo>
                    <a:pt x="2000" y="26"/>
                    <a:pt x="1993" y="33"/>
                    <a:pt x="1983" y="33"/>
                  </a:cubicBezTo>
                  <a:lnTo>
                    <a:pt x="1883" y="33"/>
                  </a:lnTo>
                  <a:cubicBezTo>
                    <a:pt x="1874" y="33"/>
                    <a:pt x="1867" y="26"/>
                    <a:pt x="1867" y="16"/>
                  </a:cubicBezTo>
                  <a:cubicBezTo>
                    <a:pt x="1867" y="7"/>
                    <a:pt x="1874" y="0"/>
                    <a:pt x="1883" y="0"/>
                  </a:cubicBezTo>
                  <a:close/>
                  <a:moveTo>
                    <a:pt x="2117" y="0"/>
                  </a:moveTo>
                  <a:lnTo>
                    <a:pt x="2217" y="0"/>
                  </a:lnTo>
                  <a:cubicBezTo>
                    <a:pt x="2226" y="0"/>
                    <a:pt x="2233" y="7"/>
                    <a:pt x="2233" y="16"/>
                  </a:cubicBezTo>
                  <a:cubicBezTo>
                    <a:pt x="2233" y="26"/>
                    <a:pt x="2226" y="33"/>
                    <a:pt x="2217" y="33"/>
                  </a:cubicBezTo>
                  <a:lnTo>
                    <a:pt x="2117" y="33"/>
                  </a:lnTo>
                  <a:cubicBezTo>
                    <a:pt x="2108" y="33"/>
                    <a:pt x="2100" y="26"/>
                    <a:pt x="2100" y="16"/>
                  </a:cubicBezTo>
                  <a:cubicBezTo>
                    <a:pt x="2100" y="7"/>
                    <a:pt x="2108" y="0"/>
                    <a:pt x="2117" y="0"/>
                  </a:cubicBezTo>
                  <a:close/>
                  <a:moveTo>
                    <a:pt x="2350" y="0"/>
                  </a:moveTo>
                  <a:lnTo>
                    <a:pt x="2450" y="0"/>
                  </a:lnTo>
                  <a:cubicBezTo>
                    <a:pt x="2459" y="0"/>
                    <a:pt x="2467" y="7"/>
                    <a:pt x="2467" y="16"/>
                  </a:cubicBezTo>
                  <a:cubicBezTo>
                    <a:pt x="2467" y="26"/>
                    <a:pt x="2459" y="33"/>
                    <a:pt x="2450" y="33"/>
                  </a:cubicBezTo>
                  <a:lnTo>
                    <a:pt x="2350" y="33"/>
                  </a:lnTo>
                  <a:cubicBezTo>
                    <a:pt x="2341" y="33"/>
                    <a:pt x="2333" y="26"/>
                    <a:pt x="2333" y="16"/>
                  </a:cubicBezTo>
                  <a:cubicBezTo>
                    <a:pt x="2333" y="7"/>
                    <a:pt x="2341" y="0"/>
                    <a:pt x="2350" y="0"/>
                  </a:cubicBezTo>
                  <a:close/>
                  <a:moveTo>
                    <a:pt x="2583" y="0"/>
                  </a:moveTo>
                  <a:lnTo>
                    <a:pt x="2683" y="0"/>
                  </a:lnTo>
                  <a:cubicBezTo>
                    <a:pt x="2693" y="0"/>
                    <a:pt x="2700" y="7"/>
                    <a:pt x="2700" y="16"/>
                  </a:cubicBezTo>
                  <a:cubicBezTo>
                    <a:pt x="2700" y="26"/>
                    <a:pt x="2693" y="33"/>
                    <a:pt x="2683" y="33"/>
                  </a:cubicBezTo>
                  <a:lnTo>
                    <a:pt x="2583" y="33"/>
                  </a:lnTo>
                  <a:cubicBezTo>
                    <a:pt x="2574" y="33"/>
                    <a:pt x="2567" y="26"/>
                    <a:pt x="2567" y="16"/>
                  </a:cubicBezTo>
                  <a:cubicBezTo>
                    <a:pt x="2567" y="7"/>
                    <a:pt x="2574" y="0"/>
                    <a:pt x="2583" y="0"/>
                  </a:cubicBezTo>
                  <a:close/>
                  <a:moveTo>
                    <a:pt x="2817" y="0"/>
                  </a:moveTo>
                  <a:lnTo>
                    <a:pt x="2917" y="0"/>
                  </a:lnTo>
                  <a:cubicBezTo>
                    <a:pt x="2926" y="0"/>
                    <a:pt x="2933" y="7"/>
                    <a:pt x="2933" y="16"/>
                  </a:cubicBezTo>
                  <a:cubicBezTo>
                    <a:pt x="2933" y="26"/>
                    <a:pt x="2926" y="33"/>
                    <a:pt x="2917" y="33"/>
                  </a:cubicBezTo>
                  <a:lnTo>
                    <a:pt x="2817" y="33"/>
                  </a:lnTo>
                  <a:cubicBezTo>
                    <a:pt x="2808" y="33"/>
                    <a:pt x="2800" y="26"/>
                    <a:pt x="2800" y="16"/>
                  </a:cubicBezTo>
                  <a:cubicBezTo>
                    <a:pt x="2800" y="7"/>
                    <a:pt x="2808" y="0"/>
                    <a:pt x="2817" y="0"/>
                  </a:cubicBezTo>
                  <a:close/>
                  <a:moveTo>
                    <a:pt x="3050" y="0"/>
                  </a:moveTo>
                  <a:lnTo>
                    <a:pt x="3150" y="0"/>
                  </a:lnTo>
                  <a:cubicBezTo>
                    <a:pt x="3159" y="0"/>
                    <a:pt x="3167" y="7"/>
                    <a:pt x="3167" y="16"/>
                  </a:cubicBezTo>
                  <a:cubicBezTo>
                    <a:pt x="3167" y="26"/>
                    <a:pt x="3159" y="33"/>
                    <a:pt x="3150" y="33"/>
                  </a:cubicBezTo>
                  <a:lnTo>
                    <a:pt x="3050" y="33"/>
                  </a:lnTo>
                  <a:cubicBezTo>
                    <a:pt x="3041" y="33"/>
                    <a:pt x="3033" y="26"/>
                    <a:pt x="3033" y="16"/>
                  </a:cubicBezTo>
                  <a:cubicBezTo>
                    <a:pt x="3033" y="7"/>
                    <a:pt x="3041" y="0"/>
                    <a:pt x="3050" y="0"/>
                  </a:cubicBezTo>
                  <a:close/>
                  <a:moveTo>
                    <a:pt x="3283" y="0"/>
                  </a:moveTo>
                  <a:lnTo>
                    <a:pt x="3383" y="0"/>
                  </a:lnTo>
                  <a:cubicBezTo>
                    <a:pt x="3393" y="0"/>
                    <a:pt x="3400" y="7"/>
                    <a:pt x="3400" y="16"/>
                  </a:cubicBezTo>
                  <a:cubicBezTo>
                    <a:pt x="3400" y="26"/>
                    <a:pt x="3393" y="33"/>
                    <a:pt x="3383" y="33"/>
                  </a:cubicBezTo>
                  <a:lnTo>
                    <a:pt x="3283" y="33"/>
                  </a:lnTo>
                  <a:cubicBezTo>
                    <a:pt x="3274" y="33"/>
                    <a:pt x="3267" y="26"/>
                    <a:pt x="3267" y="16"/>
                  </a:cubicBezTo>
                  <a:cubicBezTo>
                    <a:pt x="3267" y="7"/>
                    <a:pt x="3274" y="0"/>
                    <a:pt x="3283" y="0"/>
                  </a:cubicBezTo>
                  <a:close/>
                  <a:moveTo>
                    <a:pt x="3517" y="0"/>
                  </a:moveTo>
                  <a:lnTo>
                    <a:pt x="3617" y="0"/>
                  </a:lnTo>
                  <a:cubicBezTo>
                    <a:pt x="3626" y="0"/>
                    <a:pt x="3633" y="7"/>
                    <a:pt x="3633" y="16"/>
                  </a:cubicBezTo>
                  <a:cubicBezTo>
                    <a:pt x="3633" y="26"/>
                    <a:pt x="3626" y="33"/>
                    <a:pt x="3617" y="33"/>
                  </a:cubicBezTo>
                  <a:lnTo>
                    <a:pt x="3517" y="33"/>
                  </a:lnTo>
                  <a:cubicBezTo>
                    <a:pt x="3508" y="33"/>
                    <a:pt x="3500" y="26"/>
                    <a:pt x="3500" y="16"/>
                  </a:cubicBezTo>
                  <a:cubicBezTo>
                    <a:pt x="3500" y="7"/>
                    <a:pt x="3508" y="0"/>
                    <a:pt x="3517" y="0"/>
                  </a:cubicBezTo>
                  <a:close/>
                  <a:moveTo>
                    <a:pt x="3750" y="0"/>
                  </a:moveTo>
                  <a:lnTo>
                    <a:pt x="3850" y="0"/>
                  </a:lnTo>
                  <a:cubicBezTo>
                    <a:pt x="3859" y="0"/>
                    <a:pt x="3867" y="7"/>
                    <a:pt x="3867" y="16"/>
                  </a:cubicBezTo>
                  <a:cubicBezTo>
                    <a:pt x="3867" y="26"/>
                    <a:pt x="3859" y="33"/>
                    <a:pt x="3850" y="33"/>
                  </a:cubicBezTo>
                  <a:lnTo>
                    <a:pt x="3750" y="33"/>
                  </a:lnTo>
                  <a:cubicBezTo>
                    <a:pt x="3741" y="33"/>
                    <a:pt x="3733" y="26"/>
                    <a:pt x="3733" y="16"/>
                  </a:cubicBezTo>
                  <a:cubicBezTo>
                    <a:pt x="3733" y="7"/>
                    <a:pt x="3741" y="0"/>
                    <a:pt x="3750" y="0"/>
                  </a:cubicBezTo>
                  <a:close/>
                  <a:moveTo>
                    <a:pt x="3983" y="0"/>
                  </a:moveTo>
                  <a:lnTo>
                    <a:pt x="4083" y="0"/>
                  </a:lnTo>
                  <a:cubicBezTo>
                    <a:pt x="4093" y="0"/>
                    <a:pt x="4100" y="7"/>
                    <a:pt x="4100" y="16"/>
                  </a:cubicBezTo>
                  <a:cubicBezTo>
                    <a:pt x="4100" y="26"/>
                    <a:pt x="4093" y="33"/>
                    <a:pt x="4083" y="33"/>
                  </a:cubicBezTo>
                  <a:lnTo>
                    <a:pt x="3983" y="33"/>
                  </a:lnTo>
                  <a:cubicBezTo>
                    <a:pt x="3974" y="33"/>
                    <a:pt x="3967" y="26"/>
                    <a:pt x="3967" y="16"/>
                  </a:cubicBezTo>
                  <a:cubicBezTo>
                    <a:pt x="3967" y="7"/>
                    <a:pt x="3974" y="0"/>
                    <a:pt x="3983" y="0"/>
                  </a:cubicBezTo>
                  <a:close/>
                  <a:moveTo>
                    <a:pt x="4217" y="0"/>
                  </a:moveTo>
                  <a:lnTo>
                    <a:pt x="4317" y="0"/>
                  </a:lnTo>
                  <a:cubicBezTo>
                    <a:pt x="4326" y="0"/>
                    <a:pt x="4333" y="7"/>
                    <a:pt x="4333" y="16"/>
                  </a:cubicBezTo>
                  <a:cubicBezTo>
                    <a:pt x="4333" y="26"/>
                    <a:pt x="4326" y="33"/>
                    <a:pt x="4317" y="33"/>
                  </a:cubicBezTo>
                  <a:lnTo>
                    <a:pt x="4217" y="33"/>
                  </a:lnTo>
                  <a:cubicBezTo>
                    <a:pt x="4208" y="33"/>
                    <a:pt x="4200" y="26"/>
                    <a:pt x="4200" y="16"/>
                  </a:cubicBezTo>
                  <a:cubicBezTo>
                    <a:pt x="4200" y="7"/>
                    <a:pt x="4208" y="0"/>
                    <a:pt x="4217" y="0"/>
                  </a:cubicBezTo>
                  <a:close/>
                  <a:moveTo>
                    <a:pt x="4450" y="0"/>
                  </a:moveTo>
                  <a:lnTo>
                    <a:pt x="4550" y="0"/>
                  </a:lnTo>
                  <a:cubicBezTo>
                    <a:pt x="4559" y="0"/>
                    <a:pt x="4567" y="7"/>
                    <a:pt x="4567" y="16"/>
                  </a:cubicBezTo>
                  <a:cubicBezTo>
                    <a:pt x="4567" y="26"/>
                    <a:pt x="4559" y="33"/>
                    <a:pt x="4550" y="33"/>
                  </a:cubicBezTo>
                  <a:lnTo>
                    <a:pt x="4450" y="33"/>
                  </a:lnTo>
                  <a:cubicBezTo>
                    <a:pt x="4441" y="33"/>
                    <a:pt x="4433" y="26"/>
                    <a:pt x="4433" y="16"/>
                  </a:cubicBezTo>
                  <a:cubicBezTo>
                    <a:pt x="4433" y="7"/>
                    <a:pt x="4441" y="0"/>
                    <a:pt x="4450" y="0"/>
                  </a:cubicBezTo>
                  <a:close/>
                  <a:moveTo>
                    <a:pt x="4683" y="0"/>
                  </a:moveTo>
                  <a:lnTo>
                    <a:pt x="4783" y="0"/>
                  </a:lnTo>
                  <a:cubicBezTo>
                    <a:pt x="4793" y="0"/>
                    <a:pt x="4800" y="7"/>
                    <a:pt x="4800" y="16"/>
                  </a:cubicBezTo>
                  <a:cubicBezTo>
                    <a:pt x="4800" y="26"/>
                    <a:pt x="4793" y="33"/>
                    <a:pt x="4783" y="33"/>
                  </a:cubicBezTo>
                  <a:lnTo>
                    <a:pt x="4683" y="33"/>
                  </a:lnTo>
                  <a:cubicBezTo>
                    <a:pt x="4674" y="33"/>
                    <a:pt x="4667" y="26"/>
                    <a:pt x="4667" y="16"/>
                  </a:cubicBezTo>
                  <a:cubicBezTo>
                    <a:pt x="4667" y="7"/>
                    <a:pt x="4674" y="0"/>
                    <a:pt x="4683" y="0"/>
                  </a:cubicBezTo>
                  <a:close/>
                  <a:moveTo>
                    <a:pt x="4917" y="0"/>
                  </a:moveTo>
                  <a:lnTo>
                    <a:pt x="5017" y="0"/>
                  </a:lnTo>
                  <a:cubicBezTo>
                    <a:pt x="5026" y="0"/>
                    <a:pt x="5033" y="7"/>
                    <a:pt x="5033" y="16"/>
                  </a:cubicBezTo>
                  <a:cubicBezTo>
                    <a:pt x="5033" y="26"/>
                    <a:pt x="5026" y="33"/>
                    <a:pt x="5017" y="33"/>
                  </a:cubicBezTo>
                  <a:lnTo>
                    <a:pt x="4917" y="33"/>
                  </a:lnTo>
                  <a:cubicBezTo>
                    <a:pt x="4908" y="33"/>
                    <a:pt x="4900" y="26"/>
                    <a:pt x="4900" y="16"/>
                  </a:cubicBezTo>
                  <a:cubicBezTo>
                    <a:pt x="4900" y="7"/>
                    <a:pt x="4908" y="0"/>
                    <a:pt x="4917" y="0"/>
                  </a:cubicBezTo>
                  <a:close/>
                  <a:moveTo>
                    <a:pt x="5150" y="0"/>
                  </a:moveTo>
                  <a:lnTo>
                    <a:pt x="5250" y="0"/>
                  </a:lnTo>
                  <a:cubicBezTo>
                    <a:pt x="5259" y="0"/>
                    <a:pt x="5267" y="7"/>
                    <a:pt x="5267" y="16"/>
                  </a:cubicBezTo>
                  <a:cubicBezTo>
                    <a:pt x="5267" y="26"/>
                    <a:pt x="5259" y="33"/>
                    <a:pt x="5250" y="33"/>
                  </a:cubicBezTo>
                  <a:lnTo>
                    <a:pt x="5150" y="33"/>
                  </a:lnTo>
                  <a:cubicBezTo>
                    <a:pt x="5141" y="33"/>
                    <a:pt x="5133" y="26"/>
                    <a:pt x="5133" y="16"/>
                  </a:cubicBezTo>
                  <a:cubicBezTo>
                    <a:pt x="5133" y="7"/>
                    <a:pt x="5141" y="0"/>
                    <a:pt x="5150" y="0"/>
                  </a:cubicBezTo>
                  <a:close/>
                  <a:moveTo>
                    <a:pt x="5383" y="0"/>
                  </a:moveTo>
                  <a:lnTo>
                    <a:pt x="5483" y="0"/>
                  </a:lnTo>
                  <a:cubicBezTo>
                    <a:pt x="5493" y="0"/>
                    <a:pt x="5500" y="7"/>
                    <a:pt x="5500" y="16"/>
                  </a:cubicBezTo>
                  <a:cubicBezTo>
                    <a:pt x="5500" y="26"/>
                    <a:pt x="5493" y="33"/>
                    <a:pt x="5483" y="33"/>
                  </a:cubicBezTo>
                  <a:lnTo>
                    <a:pt x="5383" y="33"/>
                  </a:lnTo>
                  <a:cubicBezTo>
                    <a:pt x="5374" y="33"/>
                    <a:pt x="5367" y="26"/>
                    <a:pt x="5367" y="16"/>
                  </a:cubicBezTo>
                  <a:cubicBezTo>
                    <a:pt x="5367" y="7"/>
                    <a:pt x="5374" y="0"/>
                    <a:pt x="5383" y="0"/>
                  </a:cubicBezTo>
                  <a:close/>
                  <a:moveTo>
                    <a:pt x="5617" y="0"/>
                  </a:moveTo>
                  <a:lnTo>
                    <a:pt x="5717" y="0"/>
                  </a:lnTo>
                  <a:cubicBezTo>
                    <a:pt x="5726" y="0"/>
                    <a:pt x="5733" y="7"/>
                    <a:pt x="5733" y="16"/>
                  </a:cubicBezTo>
                  <a:cubicBezTo>
                    <a:pt x="5733" y="26"/>
                    <a:pt x="5726" y="33"/>
                    <a:pt x="5717" y="33"/>
                  </a:cubicBezTo>
                  <a:lnTo>
                    <a:pt x="5617" y="33"/>
                  </a:lnTo>
                  <a:cubicBezTo>
                    <a:pt x="5608" y="33"/>
                    <a:pt x="5600" y="26"/>
                    <a:pt x="5600" y="16"/>
                  </a:cubicBezTo>
                  <a:cubicBezTo>
                    <a:pt x="5600" y="7"/>
                    <a:pt x="5608" y="0"/>
                    <a:pt x="5617" y="0"/>
                  </a:cubicBezTo>
                  <a:close/>
                  <a:moveTo>
                    <a:pt x="5850" y="0"/>
                  </a:moveTo>
                  <a:lnTo>
                    <a:pt x="5950" y="0"/>
                  </a:lnTo>
                  <a:cubicBezTo>
                    <a:pt x="5959" y="0"/>
                    <a:pt x="5967" y="7"/>
                    <a:pt x="5967" y="16"/>
                  </a:cubicBezTo>
                  <a:cubicBezTo>
                    <a:pt x="5967" y="26"/>
                    <a:pt x="5959" y="33"/>
                    <a:pt x="5950" y="33"/>
                  </a:cubicBezTo>
                  <a:lnTo>
                    <a:pt x="5850" y="33"/>
                  </a:lnTo>
                  <a:cubicBezTo>
                    <a:pt x="5841" y="33"/>
                    <a:pt x="5833" y="26"/>
                    <a:pt x="5833" y="16"/>
                  </a:cubicBezTo>
                  <a:cubicBezTo>
                    <a:pt x="5833" y="7"/>
                    <a:pt x="5841" y="0"/>
                    <a:pt x="5850" y="0"/>
                  </a:cubicBezTo>
                  <a:close/>
                  <a:moveTo>
                    <a:pt x="6083" y="0"/>
                  </a:moveTo>
                  <a:lnTo>
                    <a:pt x="6183" y="0"/>
                  </a:lnTo>
                  <a:cubicBezTo>
                    <a:pt x="6193" y="0"/>
                    <a:pt x="6200" y="7"/>
                    <a:pt x="6200" y="16"/>
                  </a:cubicBezTo>
                  <a:cubicBezTo>
                    <a:pt x="6200" y="26"/>
                    <a:pt x="6193" y="33"/>
                    <a:pt x="6183" y="33"/>
                  </a:cubicBezTo>
                  <a:lnTo>
                    <a:pt x="6083" y="33"/>
                  </a:lnTo>
                  <a:cubicBezTo>
                    <a:pt x="6074" y="33"/>
                    <a:pt x="6067" y="26"/>
                    <a:pt x="6067" y="16"/>
                  </a:cubicBezTo>
                  <a:cubicBezTo>
                    <a:pt x="6067" y="7"/>
                    <a:pt x="6074" y="0"/>
                    <a:pt x="6083" y="0"/>
                  </a:cubicBezTo>
                  <a:close/>
                  <a:moveTo>
                    <a:pt x="6317" y="0"/>
                  </a:moveTo>
                  <a:lnTo>
                    <a:pt x="6417" y="0"/>
                  </a:lnTo>
                  <a:cubicBezTo>
                    <a:pt x="6426" y="0"/>
                    <a:pt x="6433" y="7"/>
                    <a:pt x="6433" y="16"/>
                  </a:cubicBezTo>
                  <a:cubicBezTo>
                    <a:pt x="6433" y="26"/>
                    <a:pt x="6426" y="33"/>
                    <a:pt x="6417" y="33"/>
                  </a:cubicBezTo>
                  <a:lnTo>
                    <a:pt x="6317" y="33"/>
                  </a:lnTo>
                  <a:cubicBezTo>
                    <a:pt x="6308" y="33"/>
                    <a:pt x="6300" y="26"/>
                    <a:pt x="6300" y="16"/>
                  </a:cubicBezTo>
                  <a:cubicBezTo>
                    <a:pt x="6300" y="7"/>
                    <a:pt x="6308" y="0"/>
                    <a:pt x="6317" y="0"/>
                  </a:cubicBezTo>
                  <a:close/>
                  <a:moveTo>
                    <a:pt x="6550" y="0"/>
                  </a:moveTo>
                  <a:lnTo>
                    <a:pt x="6650" y="0"/>
                  </a:lnTo>
                  <a:cubicBezTo>
                    <a:pt x="6659" y="0"/>
                    <a:pt x="6667" y="7"/>
                    <a:pt x="6667" y="16"/>
                  </a:cubicBezTo>
                  <a:cubicBezTo>
                    <a:pt x="6667" y="26"/>
                    <a:pt x="6659" y="33"/>
                    <a:pt x="6650" y="33"/>
                  </a:cubicBezTo>
                  <a:lnTo>
                    <a:pt x="6550" y="33"/>
                  </a:lnTo>
                  <a:cubicBezTo>
                    <a:pt x="6541" y="33"/>
                    <a:pt x="6533" y="26"/>
                    <a:pt x="6533" y="16"/>
                  </a:cubicBezTo>
                  <a:cubicBezTo>
                    <a:pt x="6533" y="7"/>
                    <a:pt x="6541" y="0"/>
                    <a:pt x="6550" y="0"/>
                  </a:cubicBezTo>
                  <a:close/>
                  <a:moveTo>
                    <a:pt x="6783" y="0"/>
                  </a:moveTo>
                  <a:lnTo>
                    <a:pt x="6883" y="0"/>
                  </a:lnTo>
                  <a:cubicBezTo>
                    <a:pt x="6893" y="0"/>
                    <a:pt x="6900" y="7"/>
                    <a:pt x="6900" y="16"/>
                  </a:cubicBezTo>
                  <a:cubicBezTo>
                    <a:pt x="6900" y="26"/>
                    <a:pt x="6893" y="33"/>
                    <a:pt x="6883" y="33"/>
                  </a:cubicBezTo>
                  <a:lnTo>
                    <a:pt x="6783" y="33"/>
                  </a:lnTo>
                  <a:cubicBezTo>
                    <a:pt x="6774" y="33"/>
                    <a:pt x="6767" y="26"/>
                    <a:pt x="6767" y="16"/>
                  </a:cubicBezTo>
                  <a:cubicBezTo>
                    <a:pt x="6767" y="7"/>
                    <a:pt x="6774" y="0"/>
                    <a:pt x="6783" y="0"/>
                  </a:cubicBezTo>
                  <a:close/>
                  <a:moveTo>
                    <a:pt x="7017" y="0"/>
                  </a:moveTo>
                  <a:lnTo>
                    <a:pt x="7117" y="0"/>
                  </a:lnTo>
                  <a:cubicBezTo>
                    <a:pt x="7126" y="0"/>
                    <a:pt x="7133" y="7"/>
                    <a:pt x="7133" y="16"/>
                  </a:cubicBezTo>
                  <a:cubicBezTo>
                    <a:pt x="7133" y="26"/>
                    <a:pt x="7126" y="33"/>
                    <a:pt x="7117" y="33"/>
                  </a:cubicBezTo>
                  <a:lnTo>
                    <a:pt x="7017" y="33"/>
                  </a:lnTo>
                  <a:cubicBezTo>
                    <a:pt x="7008" y="33"/>
                    <a:pt x="7000" y="26"/>
                    <a:pt x="7000" y="16"/>
                  </a:cubicBezTo>
                  <a:cubicBezTo>
                    <a:pt x="7000" y="7"/>
                    <a:pt x="7008" y="0"/>
                    <a:pt x="7017" y="0"/>
                  </a:cubicBezTo>
                  <a:close/>
                  <a:moveTo>
                    <a:pt x="7250" y="0"/>
                  </a:moveTo>
                  <a:lnTo>
                    <a:pt x="7350" y="0"/>
                  </a:lnTo>
                  <a:cubicBezTo>
                    <a:pt x="7359" y="0"/>
                    <a:pt x="7367" y="7"/>
                    <a:pt x="7367" y="16"/>
                  </a:cubicBezTo>
                  <a:cubicBezTo>
                    <a:pt x="7367" y="26"/>
                    <a:pt x="7359" y="33"/>
                    <a:pt x="7350" y="33"/>
                  </a:cubicBezTo>
                  <a:lnTo>
                    <a:pt x="7250" y="33"/>
                  </a:lnTo>
                  <a:cubicBezTo>
                    <a:pt x="7241" y="33"/>
                    <a:pt x="7233" y="26"/>
                    <a:pt x="7233" y="16"/>
                  </a:cubicBezTo>
                  <a:cubicBezTo>
                    <a:pt x="7233" y="7"/>
                    <a:pt x="7241" y="0"/>
                    <a:pt x="7250" y="0"/>
                  </a:cubicBezTo>
                  <a:close/>
                  <a:moveTo>
                    <a:pt x="7483" y="0"/>
                  </a:moveTo>
                  <a:lnTo>
                    <a:pt x="7583" y="0"/>
                  </a:lnTo>
                  <a:cubicBezTo>
                    <a:pt x="7593" y="0"/>
                    <a:pt x="7600" y="7"/>
                    <a:pt x="7600" y="16"/>
                  </a:cubicBezTo>
                  <a:cubicBezTo>
                    <a:pt x="7600" y="26"/>
                    <a:pt x="7593" y="33"/>
                    <a:pt x="7583" y="33"/>
                  </a:cubicBezTo>
                  <a:lnTo>
                    <a:pt x="7483" y="33"/>
                  </a:lnTo>
                  <a:cubicBezTo>
                    <a:pt x="7474" y="33"/>
                    <a:pt x="7467" y="26"/>
                    <a:pt x="7467" y="16"/>
                  </a:cubicBezTo>
                  <a:cubicBezTo>
                    <a:pt x="7467" y="7"/>
                    <a:pt x="7474" y="0"/>
                    <a:pt x="7483" y="0"/>
                  </a:cubicBezTo>
                  <a:close/>
                  <a:moveTo>
                    <a:pt x="7717" y="0"/>
                  </a:moveTo>
                  <a:lnTo>
                    <a:pt x="7817" y="0"/>
                  </a:lnTo>
                  <a:cubicBezTo>
                    <a:pt x="7826" y="0"/>
                    <a:pt x="7833" y="7"/>
                    <a:pt x="7833" y="16"/>
                  </a:cubicBezTo>
                  <a:cubicBezTo>
                    <a:pt x="7833" y="26"/>
                    <a:pt x="7826" y="33"/>
                    <a:pt x="7817" y="33"/>
                  </a:cubicBezTo>
                  <a:lnTo>
                    <a:pt x="7717" y="33"/>
                  </a:lnTo>
                  <a:cubicBezTo>
                    <a:pt x="7708" y="33"/>
                    <a:pt x="7700" y="26"/>
                    <a:pt x="7700" y="16"/>
                  </a:cubicBezTo>
                  <a:cubicBezTo>
                    <a:pt x="7700" y="7"/>
                    <a:pt x="7708" y="0"/>
                    <a:pt x="7717" y="0"/>
                  </a:cubicBezTo>
                  <a:close/>
                  <a:moveTo>
                    <a:pt x="7950" y="0"/>
                  </a:moveTo>
                  <a:lnTo>
                    <a:pt x="8050" y="0"/>
                  </a:lnTo>
                  <a:cubicBezTo>
                    <a:pt x="8059" y="0"/>
                    <a:pt x="8067" y="7"/>
                    <a:pt x="8067" y="16"/>
                  </a:cubicBezTo>
                  <a:cubicBezTo>
                    <a:pt x="8067" y="26"/>
                    <a:pt x="8059" y="33"/>
                    <a:pt x="8050" y="33"/>
                  </a:cubicBezTo>
                  <a:lnTo>
                    <a:pt x="7950" y="33"/>
                  </a:lnTo>
                  <a:cubicBezTo>
                    <a:pt x="7941" y="33"/>
                    <a:pt x="7933" y="26"/>
                    <a:pt x="7933" y="16"/>
                  </a:cubicBezTo>
                  <a:cubicBezTo>
                    <a:pt x="7933" y="7"/>
                    <a:pt x="7941" y="0"/>
                    <a:pt x="7950" y="0"/>
                  </a:cubicBezTo>
                  <a:close/>
                  <a:moveTo>
                    <a:pt x="8183" y="0"/>
                  </a:moveTo>
                  <a:lnTo>
                    <a:pt x="8283" y="0"/>
                  </a:lnTo>
                  <a:cubicBezTo>
                    <a:pt x="8293" y="0"/>
                    <a:pt x="8300" y="7"/>
                    <a:pt x="8300" y="16"/>
                  </a:cubicBezTo>
                  <a:cubicBezTo>
                    <a:pt x="8300" y="26"/>
                    <a:pt x="8293" y="33"/>
                    <a:pt x="8283" y="33"/>
                  </a:cubicBezTo>
                  <a:lnTo>
                    <a:pt x="8183" y="33"/>
                  </a:lnTo>
                  <a:cubicBezTo>
                    <a:pt x="8174" y="33"/>
                    <a:pt x="8167" y="26"/>
                    <a:pt x="8167" y="16"/>
                  </a:cubicBezTo>
                  <a:cubicBezTo>
                    <a:pt x="8167" y="7"/>
                    <a:pt x="8174" y="0"/>
                    <a:pt x="8183" y="0"/>
                  </a:cubicBezTo>
                  <a:close/>
                  <a:moveTo>
                    <a:pt x="8417" y="0"/>
                  </a:moveTo>
                  <a:lnTo>
                    <a:pt x="8517" y="0"/>
                  </a:lnTo>
                  <a:cubicBezTo>
                    <a:pt x="8526" y="0"/>
                    <a:pt x="8533" y="7"/>
                    <a:pt x="8533" y="16"/>
                  </a:cubicBezTo>
                  <a:cubicBezTo>
                    <a:pt x="8533" y="26"/>
                    <a:pt x="8526" y="33"/>
                    <a:pt x="8517" y="33"/>
                  </a:cubicBezTo>
                  <a:lnTo>
                    <a:pt x="8417" y="33"/>
                  </a:lnTo>
                  <a:cubicBezTo>
                    <a:pt x="8408" y="33"/>
                    <a:pt x="8400" y="26"/>
                    <a:pt x="8400" y="16"/>
                  </a:cubicBezTo>
                  <a:cubicBezTo>
                    <a:pt x="8400" y="7"/>
                    <a:pt x="8408" y="0"/>
                    <a:pt x="8417" y="0"/>
                  </a:cubicBezTo>
                  <a:close/>
                  <a:moveTo>
                    <a:pt x="8650" y="0"/>
                  </a:moveTo>
                  <a:lnTo>
                    <a:pt x="8750" y="0"/>
                  </a:lnTo>
                  <a:cubicBezTo>
                    <a:pt x="8759" y="0"/>
                    <a:pt x="8767" y="7"/>
                    <a:pt x="8767" y="16"/>
                  </a:cubicBezTo>
                  <a:cubicBezTo>
                    <a:pt x="8767" y="26"/>
                    <a:pt x="8759" y="33"/>
                    <a:pt x="8750" y="33"/>
                  </a:cubicBezTo>
                  <a:lnTo>
                    <a:pt x="8650" y="33"/>
                  </a:lnTo>
                  <a:cubicBezTo>
                    <a:pt x="8641" y="33"/>
                    <a:pt x="8633" y="26"/>
                    <a:pt x="8633" y="16"/>
                  </a:cubicBezTo>
                  <a:cubicBezTo>
                    <a:pt x="8633" y="7"/>
                    <a:pt x="8641" y="0"/>
                    <a:pt x="8650" y="0"/>
                  </a:cubicBezTo>
                  <a:close/>
                  <a:moveTo>
                    <a:pt x="8883" y="0"/>
                  </a:moveTo>
                  <a:lnTo>
                    <a:pt x="8983" y="0"/>
                  </a:lnTo>
                  <a:cubicBezTo>
                    <a:pt x="8993" y="0"/>
                    <a:pt x="9000" y="7"/>
                    <a:pt x="9000" y="16"/>
                  </a:cubicBezTo>
                  <a:cubicBezTo>
                    <a:pt x="9000" y="26"/>
                    <a:pt x="8993" y="33"/>
                    <a:pt x="8983" y="33"/>
                  </a:cubicBezTo>
                  <a:lnTo>
                    <a:pt x="8883" y="33"/>
                  </a:lnTo>
                  <a:cubicBezTo>
                    <a:pt x="8874" y="33"/>
                    <a:pt x="8867" y="26"/>
                    <a:pt x="8867" y="16"/>
                  </a:cubicBezTo>
                  <a:cubicBezTo>
                    <a:pt x="8867" y="7"/>
                    <a:pt x="8874" y="0"/>
                    <a:pt x="8883" y="0"/>
                  </a:cubicBezTo>
                  <a:close/>
                  <a:moveTo>
                    <a:pt x="9117" y="0"/>
                  </a:moveTo>
                  <a:lnTo>
                    <a:pt x="9217" y="0"/>
                  </a:lnTo>
                  <a:cubicBezTo>
                    <a:pt x="9226" y="0"/>
                    <a:pt x="9233" y="7"/>
                    <a:pt x="9233" y="16"/>
                  </a:cubicBezTo>
                  <a:cubicBezTo>
                    <a:pt x="9233" y="26"/>
                    <a:pt x="9226" y="33"/>
                    <a:pt x="9217" y="33"/>
                  </a:cubicBezTo>
                  <a:lnTo>
                    <a:pt x="9117" y="33"/>
                  </a:lnTo>
                  <a:cubicBezTo>
                    <a:pt x="9108" y="33"/>
                    <a:pt x="9100" y="26"/>
                    <a:pt x="9100" y="16"/>
                  </a:cubicBezTo>
                  <a:cubicBezTo>
                    <a:pt x="9100" y="7"/>
                    <a:pt x="9108" y="0"/>
                    <a:pt x="9117" y="0"/>
                  </a:cubicBezTo>
                  <a:close/>
                  <a:moveTo>
                    <a:pt x="9350" y="0"/>
                  </a:moveTo>
                  <a:lnTo>
                    <a:pt x="9450" y="0"/>
                  </a:lnTo>
                  <a:cubicBezTo>
                    <a:pt x="9459" y="0"/>
                    <a:pt x="9467" y="7"/>
                    <a:pt x="9467" y="16"/>
                  </a:cubicBezTo>
                  <a:cubicBezTo>
                    <a:pt x="9467" y="26"/>
                    <a:pt x="9459" y="33"/>
                    <a:pt x="9450" y="33"/>
                  </a:cubicBezTo>
                  <a:lnTo>
                    <a:pt x="9350" y="33"/>
                  </a:lnTo>
                  <a:cubicBezTo>
                    <a:pt x="9341" y="33"/>
                    <a:pt x="9333" y="26"/>
                    <a:pt x="9333" y="16"/>
                  </a:cubicBezTo>
                  <a:cubicBezTo>
                    <a:pt x="9333" y="7"/>
                    <a:pt x="9341" y="0"/>
                    <a:pt x="9350" y="0"/>
                  </a:cubicBezTo>
                  <a:close/>
                  <a:moveTo>
                    <a:pt x="9583" y="0"/>
                  </a:moveTo>
                  <a:lnTo>
                    <a:pt x="9683" y="0"/>
                  </a:lnTo>
                  <a:cubicBezTo>
                    <a:pt x="9693" y="0"/>
                    <a:pt x="9700" y="7"/>
                    <a:pt x="9700" y="16"/>
                  </a:cubicBezTo>
                  <a:cubicBezTo>
                    <a:pt x="9700" y="26"/>
                    <a:pt x="9693" y="33"/>
                    <a:pt x="9683" y="33"/>
                  </a:cubicBezTo>
                  <a:lnTo>
                    <a:pt x="9583" y="33"/>
                  </a:lnTo>
                  <a:cubicBezTo>
                    <a:pt x="9574" y="33"/>
                    <a:pt x="9567" y="26"/>
                    <a:pt x="9567" y="16"/>
                  </a:cubicBezTo>
                  <a:cubicBezTo>
                    <a:pt x="9567" y="7"/>
                    <a:pt x="9574" y="0"/>
                    <a:pt x="9583" y="0"/>
                  </a:cubicBezTo>
                  <a:close/>
                  <a:moveTo>
                    <a:pt x="9817" y="0"/>
                  </a:moveTo>
                  <a:lnTo>
                    <a:pt x="9917" y="0"/>
                  </a:lnTo>
                  <a:cubicBezTo>
                    <a:pt x="9926" y="0"/>
                    <a:pt x="9933" y="7"/>
                    <a:pt x="9933" y="16"/>
                  </a:cubicBezTo>
                  <a:cubicBezTo>
                    <a:pt x="9933" y="26"/>
                    <a:pt x="9926" y="33"/>
                    <a:pt x="9917" y="33"/>
                  </a:cubicBezTo>
                  <a:lnTo>
                    <a:pt x="9817" y="33"/>
                  </a:lnTo>
                  <a:cubicBezTo>
                    <a:pt x="9808" y="33"/>
                    <a:pt x="9800" y="26"/>
                    <a:pt x="9800" y="16"/>
                  </a:cubicBezTo>
                  <a:cubicBezTo>
                    <a:pt x="9800" y="7"/>
                    <a:pt x="9808" y="0"/>
                    <a:pt x="9817" y="0"/>
                  </a:cubicBezTo>
                  <a:close/>
                  <a:moveTo>
                    <a:pt x="10050" y="0"/>
                  </a:moveTo>
                  <a:lnTo>
                    <a:pt x="10150" y="0"/>
                  </a:lnTo>
                  <a:cubicBezTo>
                    <a:pt x="10159" y="0"/>
                    <a:pt x="10167" y="7"/>
                    <a:pt x="10167" y="16"/>
                  </a:cubicBezTo>
                  <a:cubicBezTo>
                    <a:pt x="10167" y="26"/>
                    <a:pt x="10159" y="33"/>
                    <a:pt x="10150" y="33"/>
                  </a:cubicBezTo>
                  <a:lnTo>
                    <a:pt x="10050" y="33"/>
                  </a:lnTo>
                  <a:cubicBezTo>
                    <a:pt x="10041" y="33"/>
                    <a:pt x="10033" y="26"/>
                    <a:pt x="10033" y="16"/>
                  </a:cubicBezTo>
                  <a:cubicBezTo>
                    <a:pt x="10033" y="7"/>
                    <a:pt x="10041" y="0"/>
                    <a:pt x="10050" y="0"/>
                  </a:cubicBezTo>
                  <a:close/>
                  <a:moveTo>
                    <a:pt x="10283" y="0"/>
                  </a:moveTo>
                  <a:lnTo>
                    <a:pt x="10383" y="0"/>
                  </a:lnTo>
                  <a:cubicBezTo>
                    <a:pt x="10393" y="0"/>
                    <a:pt x="10400" y="7"/>
                    <a:pt x="10400" y="16"/>
                  </a:cubicBezTo>
                  <a:cubicBezTo>
                    <a:pt x="10400" y="26"/>
                    <a:pt x="10393" y="33"/>
                    <a:pt x="10383" y="33"/>
                  </a:cubicBezTo>
                  <a:lnTo>
                    <a:pt x="10283" y="33"/>
                  </a:lnTo>
                  <a:cubicBezTo>
                    <a:pt x="10274" y="33"/>
                    <a:pt x="10267" y="26"/>
                    <a:pt x="10267" y="16"/>
                  </a:cubicBezTo>
                  <a:cubicBezTo>
                    <a:pt x="10267" y="7"/>
                    <a:pt x="10274" y="0"/>
                    <a:pt x="10283" y="0"/>
                  </a:cubicBezTo>
                  <a:close/>
                  <a:moveTo>
                    <a:pt x="10517" y="0"/>
                  </a:moveTo>
                  <a:lnTo>
                    <a:pt x="10617" y="0"/>
                  </a:lnTo>
                  <a:cubicBezTo>
                    <a:pt x="10626" y="0"/>
                    <a:pt x="10633" y="7"/>
                    <a:pt x="10633" y="16"/>
                  </a:cubicBezTo>
                  <a:cubicBezTo>
                    <a:pt x="10633" y="26"/>
                    <a:pt x="10626" y="33"/>
                    <a:pt x="10617" y="33"/>
                  </a:cubicBezTo>
                  <a:lnTo>
                    <a:pt x="10517" y="33"/>
                  </a:lnTo>
                  <a:cubicBezTo>
                    <a:pt x="10508" y="33"/>
                    <a:pt x="10500" y="26"/>
                    <a:pt x="10500" y="16"/>
                  </a:cubicBezTo>
                  <a:cubicBezTo>
                    <a:pt x="10500" y="7"/>
                    <a:pt x="10508" y="0"/>
                    <a:pt x="10517" y="0"/>
                  </a:cubicBezTo>
                  <a:close/>
                  <a:moveTo>
                    <a:pt x="10750" y="0"/>
                  </a:moveTo>
                  <a:lnTo>
                    <a:pt x="10850" y="0"/>
                  </a:lnTo>
                  <a:cubicBezTo>
                    <a:pt x="10859" y="0"/>
                    <a:pt x="10867" y="7"/>
                    <a:pt x="10867" y="16"/>
                  </a:cubicBezTo>
                  <a:cubicBezTo>
                    <a:pt x="10867" y="26"/>
                    <a:pt x="10859" y="33"/>
                    <a:pt x="10850" y="33"/>
                  </a:cubicBezTo>
                  <a:lnTo>
                    <a:pt x="10750" y="33"/>
                  </a:lnTo>
                  <a:cubicBezTo>
                    <a:pt x="10741" y="33"/>
                    <a:pt x="10733" y="26"/>
                    <a:pt x="10733" y="16"/>
                  </a:cubicBezTo>
                  <a:cubicBezTo>
                    <a:pt x="10733" y="7"/>
                    <a:pt x="10741" y="0"/>
                    <a:pt x="10750" y="0"/>
                  </a:cubicBezTo>
                  <a:close/>
                  <a:moveTo>
                    <a:pt x="10983" y="0"/>
                  </a:moveTo>
                  <a:lnTo>
                    <a:pt x="11083" y="0"/>
                  </a:lnTo>
                  <a:cubicBezTo>
                    <a:pt x="11093" y="0"/>
                    <a:pt x="11100" y="7"/>
                    <a:pt x="11100" y="16"/>
                  </a:cubicBezTo>
                  <a:cubicBezTo>
                    <a:pt x="11100" y="26"/>
                    <a:pt x="11093" y="33"/>
                    <a:pt x="11083" y="33"/>
                  </a:cubicBezTo>
                  <a:lnTo>
                    <a:pt x="10983" y="33"/>
                  </a:lnTo>
                  <a:cubicBezTo>
                    <a:pt x="10974" y="33"/>
                    <a:pt x="10967" y="26"/>
                    <a:pt x="10967" y="16"/>
                  </a:cubicBezTo>
                  <a:cubicBezTo>
                    <a:pt x="10967" y="7"/>
                    <a:pt x="10974" y="0"/>
                    <a:pt x="10983" y="0"/>
                  </a:cubicBezTo>
                  <a:close/>
                  <a:moveTo>
                    <a:pt x="11217" y="0"/>
                  </a:moveTo>
                  <a:lnTo>
                    <a:pt x="11317" y="0"/>
                  </a:lnTo>
                  <a:cubicBezTo>
                    <a:pt x="11326" y="0"/>
                    <a:pt x="11333" y="7"/>
                    <a:pt x="11333" y="16"/>
                  </a:cubicBezTo>
                  <a:cubicBezTo>
                    <a:pt x="11333" y="26"/>
                    <a:pt x="11326" y="33"/>
                    <a:pt x="11317" y="33"/>
                  </a:cubicBezTo>
                  <a:lnTo>
                    <a:pt x="11217" y="33"/>
                  </a:lnTo>
                  <a:cubicBezTo>
                    <a:pt x="11208" y="33"/>
                    <a:pt x="11200" y="26"/>
                    <a:pt x="11200" y="16"/>
                  </a:cubicBezTo>
                  <a:cubicBezTo>
                    <a:pt x="11200" y="7"/>
                    <a:pt x="11208" y="0"/>
                    <a:pt x="11217" y="0"/>
                  </a:cubicBezTo>
                  <a:close/>
                  <a:moveTo>
                    <a:pt x="11450" y="0"/>
                  </a:moveTo>
                  <a:lnTo>
                    <a:pt x="11550" y="0"/>
                  </a:lnTo>
                  <a:cubicBezTo>
                    <a:pt x="11559" y="0"/>
                    <a:pt x="11567" y="7"/>
                    <a:pt x="11567" y="16"/>
                  </a:cubicBezTo>
                  <a:cubicBezTo>
                    <a:pt x="11567" y="26"/>
                    <a:pt x="11559" y="33"/>
                    <a:pt x="11550" y="33"/>
                  </a:cubicBezTo>
                  <a:lnTo>
                    <a:pt x="11450" y="33"/>
                  </a:lnTo>
                  <a:cubicBezTo>
                    <a:pt x="11441" y="33"/>
                    <a:pt x="11433" y="26"/>
                    <a:pt x="11433" y="16"/>
                  </a:cubicBezTo>
                  <a:cubicBezTo>
                    <a:pt x="11433" y="7"/>
                    <a:pt x="11441" y="0"/>
                    <a:pt x="11450" y="0"/>
                  </a:cubicBezTo>
                  <a:close/>
                  <a:moveTo>
                    <a:pt x="11683" y="0"/>
                  </a:moveTo>
                  <a:lnTo>
                    <a:pt x="11783" y="0"/>
                  </a:lnTo>
                  <a:cubicBezTo>
                    <a:pt x="11793" y="0"/>
                    <a:pt x="11800" y="7"/>
                    <a:pt x="11800" y="16"/>
                  </a:cubicBezTo>
                  <a:cubicBezTo>
                    <a:pt x="11800" y="26"/>
                    <a:pt x="11793" y="33"/>
                    <a:pt x="11783" y="33"/>
                  </a:cubicBezTo>
                  <a:lnTo>
                    <a:pt x="11683" y="33"/>
                  </a:lnTo>
                  <a:cubicBezTo>
                    <a:pt x="11674" y="33"/>
                    <a:pt x="11667" y="26"/>
                    <a:pt x="11667" y="16"/>
                  </a:cubicBezTo>
                  <a:cubicBezTo>
                    <a:pt x="11667" y="7"/>
                    <a:pt x="11674" y="0"/>
                    <a:pt x="11683" y="0"/>
                  </a:cubicBezTo>
                  <a:close/>
                  <a:moveTo>
                    <a:pt x="11917" y="0"/>
                  </a:moveTo>
                  <a:lnTo>
                    <a:pt x="12017" y="0"/>
                  </a:lnTo>
                  <a:cubicBezTo>
                    <a:pt x="12026" y="0"/>
                    <a:pt x="12033" y="7"/>
                    <a:pt x="12033" y="16"/>
                  </a:cubicBezTo>
                  <a:cubicBezTo>
                    <a:pt x="12033" y="26"/>
                    <a:pt x="12026" y="33"/>
                    <a:pt x="12017" y="33"/>
                  </a:cubicBezTo>
                  <a:lnTo>
                    <a:pt x="11917" y="33"/>
                  </a:lnTo>
                  <a:cubicBezTo>
                    <a:pt x="11908" y="33"/>
                    <a:pt x="11900" y="26"/>
                    <a:pt x="11900" y="16"/>
                  </a:cubicBezTo>
                  <a:cubicBezTo>
                    <a:pt x="11900" y="7"/>
                    <a:pt x="11908" y="0"/>
                    <a:pt x="11917" y="0"/>
                  </a:cubicBezTo>
                  <a:close/>
                  <a:moveTo>
                    <a:pt x="12150" y="0"/>
                  </a:moveTo>
                  <a:lnTo>
                    <a:pt x="12250" y="0"/>
                  </a:lnTo>
                  <a:cubicBezTo>
                    <a:pt x="12259" y="0"/>
                    <a:pt x="12267" y="7"/>
                    <a:pt x="12267" y="16"/>
                  </a:cubicBezTo>
                  <a:cubicBezTo>
                    <a:pt x="12267" y="26"/>
                    <a:pt x="12259" y="33"/>
                    <a:pt x="12250" y="33"/>
                  </a:cubicBezTo>
                  <a:lnTo>
                    <a:pt x="12150" y="33"/>
                  </a:lnTo>
                  <a:cubicBezTo>
                    <a:pt x="12141" y="33"/>
                    <a:pt x="12133" y="26"/>
                    <a:pt x="12133" y="16"/>
                  </a:cubicBezTo>
                  <a:cubicBezTo>
                    <a:pt x="12133" y="7"/>
                    <a:pt x="12141" y="0"/>
                    <a:pt x="12150" y="0"/>
                  </a:cubicBezTo>
                  <a:close/>
                  <a:moveTo>
                    <a:pt x="12383" y="0"/>
                  </a:moveTo>
                  <a:lnTo>
                    <a:pt x="12483" y="0"/>
                  </a:lnTo>
                  <a:cubicBezTo>
                    <a:pt x="12493" y="0"/>
                    <a:pt x="12500" y="7"/>
                    <a:pt x="12500" y="16"/>
                  </a:cubicBezTo>
                  <a:cubicBezTo>
                    <a:pt x="12500" y="26"/>
                    <a:pt x="12493" y="33"/>
                    <a:pt x="12483" y="33"/>
                  </a:cubicBezTo>
                  <a:lnTo>
                    <a:pt x="12383" y="33"/>
                  </a:lnTo>
                  <a:cubicBezTo>
                    <a:pt x="12374" y="33"/>
                    <a:pt x="12367" y="26"/>
                    <a:pt x="12367" y="16"/>
                  </a:cubicBezTo>
                  <a:cubicBezTo>
                    <a:pt x="12367" y="7"/>
                    <a:pt x="12374" y="0"/>
                    <a:pt x="12383" y="0"/>
                  </a:cubicBezTo>
                  <a:close/>
                  <a:moveTo>
                    <a:pt x="12617" y="0"/>
                  </a:moveTo>
                  <a:lnTo>
                    <a:pt x="12717" y="0"/>
                  </a:lnTo>
                  <a:cubicBezTo>
                    <a:pt x="12726" y="0"/>
                    <a:pt x="12733" y="7"/>
                    <a:pt x="12733" y="16"/>
                  </a:cubicBezTo>
                  <a:cubicBezTo>
                    <a:pt x="12733" y="26"/>
                    <a:pt x="12726" y="33"/>
                    <a:pt x="12717" y="33"/>
                  </a:cubicBezTo>
                  <a:lnTo>
                    <a:pt x="12617" y="33"/>
                  </a:lnTo>
                  <a:cubicBezTo>
                    <a:pt x="12608" y="33"/>
                    <a:pt x="12600" y="26"/>
                    <a:pt x="12600" y="16"/>
                  </a:cubicBezTo>
                  <a:cubicBezTo>
                    <a:pt x="12600" y="7"/>
                    <a:pt x="12608" y="0"/>
                    <a:pt x="12617" y="0"/>
                  </a:cubicBezTo>
                  <a:close/>
                  <a:moveTo>
                    <a:pt x="12850" y="0"/>
                  </a:moveTo>
                  <a:lnTo>
                    <a:pt x="12950" y="0"/>
                  </a:lnTo>
                  <a:cubicBezTo>
                    <a:pt x="12959" y="0"/>
                    <a:pt x="12967" y="7"/>
                    <a:pt x="12967" y="16"/>
                  </a:cubicBezTo>
                  <a:cubicBezTo>
                    <a:pt x="12967" y="26"/>
                    <a:pt x="12959" y="33"/>
                    <a:pt x="12950" y="33"/>
                  </a:cubicBezTo>
                  <a:lnTo>
                    <a:pt x="12850" y="33"/>
                  </a:lnTo>
                  <a:cubicBezTo>
                    <a:pt x="12841" y="33"/>
                    <a:pt x="12833" y="26"/>
                    <a:pt x="12833" y="16"/>
                  </a:cubicBezTo>
                  <a:cubicBezTo>
                    <a:pt x="12833" y="7"/>
                    <a:pt x="12841" y="0"/>
                    <a:pt x="12850" y="0"/>
                  </a:cubicBezTo>
                  <a:close/>
                  <a:moveTo>
                    <a:pt x="13083" y="0"/>
                  </a:moveTo>
                  <a:lnTo>
                    <a:pt x="13183" y="0"/>
                  </a:lnTo>
                  <a:cubicBezTo>
                    <a:pt x="13193" y="0"/>
                    <a:pt x="13200" y="7"/>
                    <a:pt x="13200" y="16"/>
                  </a:cubicBezTo>
                  <a:cubicBezTo>
                    <a:pt x="13200" y="26"/>
                    <a:pt x="13193" y="33"/>
                    <a:pt x="13183" y="33"/>
                  </a:cubicBezTo>
                  <a:lnTo>
                    <a:pt x="13083" y="33"/>
                  </a:lnTo>
                  <a:cubicBezTo>
                    <a:pt x="13074" y="33"/>
                    <a:pt x="13067" y="26"/>
                    <a:pt x="13067" y="16"/>
                  </a:cubicBezTo>
                  <a:cubicBezTo>
                    <a:pt x="13067" y="7"/>
                    <a:pt x="13074" y="0"/>
                    <a:pt x="13083" y="0"/>
                  </a:cubicBezTo>
                  <a:close/>
                  <a:moveTo>
                    <a:pt x="13317" y="0"/>
                  </a:moveTo>
                  <a:lnTo>
                    <a:pt x="13417" y="0"/>
                  </a:lnTo>
                  <a:cubicBezTo>
                    <a:pt x="13426" y="0"/>
                    <a:pt x="13433" y="7"/>
                    <a:pt x="13433" y="16"/>
                  </a:cubicBezTo>
                  <a:cubicBezTo>
                    <a:pt x="13433" y="26"/>
                    <a:pt x="13426" y="33"/>
                    <a:pt x="13417" y="33"/>
                  </a:cubicBezTo>
                  <a:lnTo>
                    <a:pt x="13317" y="33"/>
                  </a:lnTo>
                  <a:cubicBezTo>
                    <a:pt x="13308" y="33"/>
                    <a:pt x="13300" y="26"/>
                    <a:pt x="13300" y="16"/>
                  </a:cubicBezTo>
                  <a:cubicBezTo>
                    <a:pt x="13300" y="7"/>
                    <a:pt x="13308" y="0"/>
                    <a:pt x="13317" y="0"/>
                  </a:cubicBezTo>
                  <a:close/>
                  <a:moveTo>
                    <a:pt x="13550" y="0"/>
                  </a:moveTo>
                  <a:lnTo>
                    <a:pt x="13650" y="0"/>
                  </a:lnTo>
                  <a:cubicBezTo>
                    <a:pt x="13659" y="0"/>
                    <a:pt x="13667" y="7"/>
                    <a:pt x="13667" y="16"/>
                  </a:cubicBezTo>
                  <a:cubicBezTo>
                    <a:pt x="13667" y="26"/>
                    <a:pt x="13659" y="33"/>
                    <a:pt x="13650" y="33"/>
                  </a:cubicBezTo>
                  <a:lnTo>
                    <a:pt x="13550" y="33"/>
                  </a:lnTo>
                  <a:cubicBezTo>
                    <a:pt x="13541" y="33"/>
                    <a:pt x="13533" y="26"/>
                    <a:pt x="13533" y="16"/>
                  </a:cubicBezTo>
                  <a:cubicBezTo>
                    <a:pt x="13533" y="7"/>
                    <a:pt x="13541" y="0"/>
                    <a:pt x="13550" y="0"/>
                  </a:cubicBezTo>
                  <a:close/>
                  <a:moveTo>
                    <a:pt x="13783" y="0"/>
                  </a:moveTo>
                  <a:lnTo>
                    <a:pt x="13883" y="0"/>
                  </a:lnTo>
                  <a:cubicBezTo>
                    <a:pt x="13893" y="0"/>
                    <a:pt x="13900" y="7"/>
                    <a:pt x="13900" y="16"/>
                  </a:cubicBezTo>
                  <a:cubicBezTo>
                    <a:pt x="13900" y="26"/>
                    <a:pt x="13893" y="33"/>
                    <a:pt x="13883" y="33"/>
                  </a:cubicBezTo>
                  <a:lnTo>
                    <a:pt x="13783" y="33"/>
                  </a:lnTo>
                  <a:cubicBezTo>
                    <a:pt x="13774" y="33"/>
                    <a:pt x="13767" y="26"/>
                    <a:pt x="13767" y="16"/>
                  </a:cubicBezTo>
                  <a:cubicBezTo>
                    <a:pt x="13767" y="7"/>
                    <a:pt x="13774" y="0"/>
                    <a:pt x="13783" y="0"/>
                  </a:cubicBezTo>
                  <a:close/>
                  <a:moveTo>
                    <a:pt x="14017" y="0"/>
                  </a:moveTo>
                  <a:lnTo>
                    <a:pt x="14117" y="0"/>
                  </a:lnTo>
                  <a:cubicBezTo>
                    <a:pt x="14126" y="0"/>
                    <a:pt x="14133" y="7"/>
                    <a:pt x="14133" y="16"/>
                  </a:cubicBezTo>
                  <a:cubicBezTo>
                    <a:pt x="14133" y="26"/>
                    <a:pt x="14126" y="33"/>
                    <a:pt x="14117" y="33"/>
                  </a:cubicBezTo>
                  <a:lnTo>
                    <a:pt x="14017" y="33"/>
                  </a:lnTo>
                  <a:cubicBezTo>
                    <a:pt x="14008" y="33"/>
                    <a:pt x="14000" y="26"/>
                    <a:pt x="14000" y="16"/>
                  </a:cubicBezTo>
                  <a:cubicBezTo>
                    <a:pt x="14000" y="7"/>
                    <a:pt x="14008" y="0"/>
                    <a:pt x="14017" y="0"/>
                  </a:cubicBezTo>
                  <a:close/>
                  <a:moveTo>
                    <a:pt x="14250" y="0"/>
                  </a:moveTo>
                  <a:lnTo>
                    <a:pt x="14350" y="0"/>
                  </a:lnTo>
                  <a:cubicBezTo>
                    <a:pt x="14359" y="0"/>
                    <a:pt x="14367" y="7"/>
                    <a:pt x="14367" y="16"/>
                  </a:cubicBezTo>
                  <a:cubicBezTo>
                    <a:pt x="14367" y="26"/>
                    <a:pt x="14359" y="33"/>
                    <a:pt x="14350" y="33"/>
                  </a:cubicBezTo>
                  <a:lnTo>
                    <a:pt x="14250" y="33"/>
                  </a:lnTo>
                  <a:cubicBezTo>
                    <a:pt x="14241" y="33"/>
                    <a:pt x="14233" y="26"/>
                    <a:pt x="14233" y="16"/>
                  </a:cubicBezTo>
                  <a:cubicBezTo>
                    <a:pt x="14233" y="7"/>
                    <a:pt x="14241" y="0"/>
                    <a:pt x="14250" y="0"/>
                  </a:cubicBezTo>
                  <a:close/>
                  <a:moveTo>
                    <a:pt x="14483" y="0"/>
                  </a:moveTo>
                  <a:lnTo>
                    <a:pt x="14583" y="0"/>
                  </a:lnTo>
                  <a:cubicBezTo>
                    <a:pt x="14593" y="0"/>
                    <a:pt x="14600" y="7"/>
                    <a:pt x="14600" y="16"/>
                  </a:cubicBezTo>
                  <a:cubicBezTo>
                    <a:pt x="14600" y="26"/>
                    <a:pt x="14593" y="33"/>
                    <a:pt x="14583" y="33"/>
                  </a:cubicBezTo>
                  <a:lnTo>
                    <a:pt x="14483" y="33"/>
                  </a:lnTo>
                  <a:cubicBezTo>
                    <a:pt x="14474" y="33"/>
                    <a:pt x="14467" y="26"/>
                    <a:pt x="14467" y="16"/>
                  </a:cubicBezTo>
                  <a:cubicBezTo>
                    <a:pt x="14467" y="7"/>
                    <a:pt x="14474" y="0"/>
                    <a:pt x="14483" y="0"/>
                  </a:cubicBezTo>
                  <a:close/>
                  <a:moveTo>
                    <a:pt x="14717" y="0"/>
                  </a:moveTo>
                  <a:lnTo>
                    <a:pt x="14817" y="0"/>
                  </a:lnTo>
                  <a:cubicBezTo>
                    <a:pt x="14826" y="0"/>
                    <a:pt x="14833" y="7"/>
                    <a:pt x="14833" y="16"/>
                  </a:cubicBezTo>
                  <a:cubicBezTo>
                    <a:pt x="14833" y="26"/>
                    <a:pt x="14826" y="33"/>
                    <a:pt x="14817" y="33"/>
                  </a:cubicBezTo>
                  <a:lnTo>
                    <a:pt x="14717" y="33"/>
                  </a:lnTo>
                  <a:cubicBezTo>
                    <a:pt x="14708" y="33"/>
                    <a:pt x="14700" y="26"/>
                    <a:pt x="14700" y="16"/>
                  </a:cubicBezTo>
                  <a:cubicBezTo>
                    <a:pt x="14700" y="7"/>
                    <a:pt x="14708" y="0"/>
                    <a:pt x="14717" y="0"/>
                  </a:cubicBezTo>
                  <a:close/>
                  <a:moveTo>
                    <a:pt x="14950" y="0"/>
                  </a:moveTo>
                  <a:lnTo>
                    <a:pt x="15050" y="0"/>
                  </a:lnTo>
                  <a:cubicBezTo>
                    <a:pt x="15059" y="0"/>
                    <a:pt x="15067" y="7"/>
                    <a:pt x="15067" y="16"/>
                  </a:cubicBezTo>
                  <a:cubicBezTo>
                    <a:pt x="15067" y="26"/>
                    <a:pt x="15059" y="33"/>
                    <a:pt x="15050" y="33"/>
                  </a:cubicBezTo>
                  <a:lnTo>
                    <a:pt x="14950" y="33"/>
                  </a:lnTo>
                  <a:cubicBezTo>
                    <a:pt x="14941" y="33"/>
                    <a:pt x="14933" y="26"/>
                    <a:pt x="14933" y="16"/>
                  </a:cubicBezTo>
                  <a:cubicBezTo>
                    <a:pt x="14933" y="7"/>
                    <a:pt x="14941" y="0"/>
                    <a:pt x="14950" y="0"/>
                  </a:cubicBezTo>
                  <a:close/>
                  <a:moveTo>
                    <a:pt x="15183" y="0"/>
                  </a:moveTo>
                  <a:lnTo>
                    <a:pt x="15283" y="0"/>
                  </a:lnTo>
                  <a:cubicBezTo>
                    <a:pt x="15293" y="0"/>
                    <a:pt x="15300" y="7"/>
                    <a:pt x="15300" y="16"/>
                  </a:cubicBezTo>
                  <a:cubicBezTo>
                    <a:pt x="15300" y="26"/>
                    <a:pt x="15293" y="33"/>
                    <a:pt x="15283" y="33"/>
                  </a:cubicBezTo>
                  <a:lnTo>
                    <a:pt x="15183" y="33"/>
                  </a:lnTo>
                  <a:cubicBezTo>
                    <a:pt x="15174" y="33"/>
                    <a:pt x="15167" y="26"/>
                    <a:pt x="15167" y="16"/>
                  </a:cubicBezTo>
                  <a:cubicBezTo>
                    <a:pt x="15167" y="7"/>
                    <a:pt x="15174" y="0"/>
                    <a:pt x="15183" y="0"/>
                  </a:cubicBezTo>
                  <a:close/>
                  <a:moveTo>
                    <a:pt x="15417" y="0"/>
                  </a:moveTo>
                  <a:lnTo>
                    <a:pt x="15517" y="0"/>
                  </a:lnTo>
                  <a:cubicBezTo>
                    <a:pt x="15526" y="0"/>
                    <a:pt x="15533" y="7"/>
                    <a:pt x="15533" y="16"/>
                  </a:cubicBezTo>
                  <a:cubicBezTo>
                    <a:pt x="15533" y="26"/>
                    <a:pt x="15526" y="33"/>
                    <a:pt x="15517" y="33"/>
                  </a:cubicBezTo>
                  <a:lnTo>
                    <a:pt x="15417" y="33"/>
                  </a:lnTo>
                  <a:cubicBezTo>
                    <a:pt x="15408" y="33"/>
                    <a:pt x="15400" y="26"/>
                    <a:pt x="15400" y="16"/>
                  </a:cubicBezTo>
                  <a:cubicBezTo>
                    <a:pt x="15400" y="7"/>
                    <a:pt x="15408" y="0"/>
                    <a:pt x="15417" y="0"/>
                  </a:cubicBezTo>
                  <a:close/>
                  <a:moveTo>
                    <a:pt x="15650" y="0"/>
                  </a:moveTo>
                  <a:lnTo>
                    <a:pt x="15750" y="0"/>
                  </a:lnTo>
                  <a:cubicBezTo>
                    <a:pt x="15759" y="0"/>
                    <a:pt x="15767" y="7"/>
                    <a:pt x="15767" y="16"/>
                  </a:cubicBezTo>
                  <a:cubicBezTo>
                    <a:pt x="15767" y="26"/>
                    <a:pt x="15759" y="33"/>
                    <a:pt x="15750" y="33"/>
                  </a:cubicBezTo>
                  <a:lnTo>
                    <a:pt x="15650" y="33"/>
                  </a:lnTo>
                  <a:cubicBezTo>
                    <a:pt x="15641" y="33"/>
                    <a:pt x="15633" y="26"/>
                    <a:pt x="15633" y="16"/>
                  </a:cubicBezTo>
                  <a:cubicBezTo>
                    <a:pt x="15633" y="7"/>
                    <a:pt x="15641" y="0"/>
                    <a:pt x="15650" y="0"/>
                  </a:cubicBezTo>
                  <a:close/>
                  <a:moveTo>
                    <a:pt x="15883" y="0"/>
                  </a:moveTo>
                  <a:lnTo>
                    <a:pt x="15983" y="0"/>
                  </a:lnTo>
                  <a:cubicBezTo>
                    <a:pt x="15993" y="0"/>
                    <a:pt x="16000" y="7"/>
                    <a:pt x="16000" y="16"/>
                  </a:cubicBezTo>
                  <a:cubicBezTo>
                    <a:pt x="16000" y="26"/>
                    <a:pt x="15993" y="33"/>
                    <a:pt x="15983" y="33"/>
                  </a:cubicBezTo>
                  <a:lnTo>
                    <a:pt x="15883" y="33"/>
                  </a:lnTo>
                  <a:cubicBezTo>
                    <a:pt x="15874" y="33"/>
                    <a:pt x="15867" y="26"/>
                    <a:pt x="15867" y="16"/>
                  </a:cubicBezTo>
                  <a:cubicBezTo>
                    <a:pt x="15867" y="7"/>
                    <a:pt x="15874" y="0"/>
                    <a:pt x="15883" y="0"/>
                  </a:cubicBezTo>
                  <a:close/>
                  <a:moveTo>
                    <a:pt x="16117" y="0"/>
                  </a:moveTo>
                  <a:lnTo>
                    <a:pt x="16217" y="0"/>
                  </a:lnTo>
                  <a:cubicBezTo>
                    <a:pt x="16226" y="0"/>
                    <a:pt x="16233" y="7"/>
                    <a:pt x="16233" y="16"/>
                  </a:cubicBezTo>
                  <a:cubicBezTo>
                    <a:pt x="16233" y="26"/>
                    <a:pt x="16226" y="33"/>
                    <a:pt x="16217" y="33"/>
                  </a:cubicBezTo>
                  <a:lnTo>
                    <a:pt x="16117" y="33"/>
                  </a:lnTo>
                  <a:cubicBezTo>
                    <a:pt x="16108" y="33"/>
                    <a:pt x="16100" y="26"/>
                    <a:pt x="16100" y="16"/>
                  </a:cubicBezTo>
                  <a:cubicBezTo>
                    <a:pt x="16100" y="7"/>
                    <a:pt x="16108" y="0"/>
                    <a:pt x="16117" y="0"/>
                  </a:cubicBezTo>
                  <a:close/>
                  <a:moveTo>
                    <a:pt x="16350" y="0"/>
                  </a:moveTo>
                  <a:lnTo>
                    <a:pt x="16450" y="0"/>
                  </a:lnTo>
                  <a:cubicBezTo>
                    <a:pt x="16459" y="0"/>
                    <a:pt x="16467" y="7"/>
                    <a:pt x="16467" y="16"/>
                  </a:cubicBezTo>
                  <a:cubicBezTo>
                    <a:pt x="16467" y="26"/>
                    <a:pt x="16459" y="33"/>
                    <a:pt x="16450" y="33"/>
                  </a:cubicBezTo>
                  <a:lnTo>
                    <a:pt x="16350" y="33"/>
                  </a:lnTo>
                  <a:cubicBezTo>
                    <a:pt x="16341" y="33"/>
                    <a:pt x="16333" y="26"/>
                    <a:pt x="16333" y="16"/>
                  </a:cubicBezTo>
                  <a:cubicBezTo>
                    <a:pt x="16333" y="7"/>
                    <a:pt x="16341" y="0"/>
                    <a:pt x="16350" y="0"/>
                  </a:cubicBezTo>
                  <a:close/>
                  <a:moveTo>
                    <a:pt x="16583" y="0"/>
                  </a:moveTo>
                  <a:lnTo>
                    <a:pt x="16683" y="0"/>
                  </a:lnTo>
                  <a:cubicBezTo>
                    <a:pt x="16693" y="0"/>
                    <a:pt x="16700" y="7"/>
                    <a:pt x="16700" y="16"/>
                  </a:cubicBezTo>
                  <a:cubicBezTo>
                    <a:pt x="16700" y="26"/>
                    <a:pt x="16693" y="33"/>
                    <a:pt x="16683" y="33"/>
                  </a:cubicBezTo>
                  <a:lnTo>
                    <a:pt x="16583" y="33"/>
                  </a:lnTo>
                  <a:cubicBezTo>
                    <a:pt x="16574" y="33"/>
                    <a:pt x="16567" y="26"/>
                    <a:pt x="16567" y="16"/>
                  </a:cubicBezTo>
                  <a:cubicBezTo>
                    <a:pt x="16567" y="7"/>
                    <a:pt x="16574" y="0"/>
                    <a:pt x="16583" y="0"/>
                  </a:cubicBezTo>
                  <a:close/>
                  <a:moveTo>
                    <a:pt x="16817" y="0"/>
                  </a:moveTo>
                  <a:lnTo>
                    <a:pt x="16917" y="0"/>
                  </a:lnTo>
                  <a:cubicBezTo>
                    <a:pt x="16926" y="0"/>
                    <a:pt x="16933" y="7"/>
                    <a:pt x="16933" y="16"/>
                  </a:cubicBezTo>
                  <a:cubicBezTo>
                    <a:pt x="16933" y="26"/>
                    <a:pt x="16926" y="33"/>
                    <a:pt x="16917" y="33"/>
                  </a:cubicBezTo>
                  <a:lnTo>
                    <a:pt x="16817" y="33"/>
                  </a:lnTo>
                  <a:cubicBezTo>
                    <a:pt x="16808" y="33"/>
                    <a:pt x="16800" y="26"/>
                    <a:pt x="16800" y="16"/>
                  </a:cubicBezTo>
                  <a:cubicBezTo>
                    <a:pt x="16800" y="7"/>
                    <a:pt x="16808" y="0"/>
                    <a:pt x="16817" y="0"/>
                  </a:cubicBezTo>
                  <a:close/>
                  <a:moveTo>
                    <a:pt x="17050" y="0"/>
                  </a:moveTo>
                  <a:lnTo>
                    <a:pt x="17150" y="0"/>
                  </a:lnTo>
                  <a:cubicBezTo>
                    <a:pt x="17159" y="0"/>
                    <a:pt x="17167" y="7"/>
                    <a:pt x="17167" y="16"/>
                  </a:cubicBezTo>
                  <a:cubicBezTo>
                    <a:pt x="17167" y="26"/>
                    <a:pt x="17159" y="33"/>
                    <a:pt x="17150" y="33"/>
                  </a:cubicBezTo>
                  <a:lnTo>
                    <a:pt x="17050" y="33"/>
                  </a:lnTo>
                  <a:cubicBezTo>
                    <a:pt x="17041" y="33"/>
                    <a:pt x="17033" y="26"/>
                    <a:pt x="17033" y="16"/>
                  </a:cubicBezTo>
                  <a:cubicBezTo>
                    <a:pt x="17033" y="7"/>
                    <a:pt x="17041" y="0"/>
                    <a:pt x="17050" y="0"/>
                  </a:cubicBezTo>
                  <a:close/>
                  <a:moveTo>
                    <a:pt x="17283" y="0"/>
                  </a:moveTo>
                  <a:lnTo>
                    <a:pt x="17383" y="0"/>
                  </a:lnTo>
                  <a:cubicBezTo>
                    <a:pt x="17393" y="0"/>
                    <a:pt x="17400" y="7"/>
                    <a:pt x="17400" y="16"/>
                  </a:cubicBezTo>
                  <a:cubicBezTo>
                    <a:pt x="17400" y="26"/>
                    <a:pt x="17393" y="33"/>
                    <a:pt x="17383" y="33"/>
                  </a:cubicBezTo>
                  <a:lnTo>
                    <a:pt x="17283" y="33"/>
                  </a:lnTo>
                  <a:cubicBezTo>
                    <a:pt x="17274" y="33"/>
                    <a:pt x="17267" y="26"/>
                    <a:pt x="17267" y="16"/>
                  </a:cubicBezTo>
                  <a:cubicBezTo>
                    <a:pt x="17267" y="7"/>
                    <a:pt x="17274" y="0"/>
                    <a:pt x="17283" y="0"/>
                  </a:cubicBezTo>
                  <a:close/>
                  <a:moveTo>
                    <a:pt x="17517" y="0"/>
                  </a:moveTo>
                  <a:lnTo>
                    <a:pt x="17617" y="0"/>
                  </a:lnTo>
                  <a:cubicBezTo>
                    <a:pt x="17626" y="0"/>
                    <a:pt x="17633" y="7"/>
                    <a:pt x="17633" y="16"/>
                  </a:cubicBezTo>
                  <a:cubicBezTo>
                    <a:pt x="17633" y="26"/>
                    <a:pt x="17626" y="33"/>
                    <a:pt x="17617" y="33"/>
                  </a:cubicBezTo>
                  <a:lnTo>
                    <a:pt x="17517" y="33"/>
                  </a:lnTo>
                  <a:cubicBezTo>
                    <a:pt x="17508" y="33"/>
                    <a:pt x="17500" y="26"/>
                    <a:pt x="17500" y="16"/>
                  </a:cubicBezTo>
                  <a:cubicBezTo>
                    <a:pt x="17500" y="7"/>
                    <a:pt x="17508" y="0"/>
                    <a:pt x="17517" y="0"/>
                  </a:cubicBezTo>
                  <a:close/>
                  <a:moveTo>
                    <a:pt x="17750" y="0"/>
                  </a:moveTo>
                  <a:lnTo>
                    <a:pt x="17850" y="0"/>
                  </a:lnTo>
                  <a:cubicBezTo>
                    <a:pt x="17859" y="0"/>
                    <a:pt x="17867" y="7"/>
                    <a:pt x="17867" y="16"/>
                  </a:cubicBezTo>
                  <a:cubicBezTo>
                    <a:pt x="17867" y="26"/>
                    <a:pt x="17859" y="33"/>
                    <a:pt x="17850" y="33"/>
                  </a:cubicBezTo>
                  <a:lnTo>
                    <a:pt x="17750" y="33"/>
                  </a:lnTo>
                  <a:cubicBezTo>
                    <a:pt x="17741" y="33"/>
                    <a:pt x="17733" y="26"/>
                    <a:pt x="17733" y="16"/>
                  </a:cubicBezTo>
                  <a:cubicBezTo>
                    <a:pt x="17733" y="7"/>
                    <a:pt x="17741" y="0"/>
                    <a:pt x="17750" y="0"/>
                  </a:cubicBezTo>
                  <a:close/>
                  <a:moveTo>
                    <a:pt x="17983" y="0"/>
                  </a:moveTo>
                  <a:lnTo>
                    <a:pt x="18083" y="0"/>
                  </a:lnTo>
                  <a:cubicBezTo>
                    <a:pt x="18093" y="0"/>
                    <a:pt x="18100" y="7"/>
                    <a:pt x="18100" y="16"/>
                  </a:cubicBezTo>
                  <a:cubicBezTo>
                    <a:pt x="18100" y="26"/>
                    <a:pt x="18093" y="33"/>
                    <a:pt x="18083" y="33"/>
                  </a:cubicBezTo>
                  <a:lnTo>
                    <a:pt x="17983" y="33"/>
                  </a:lnTo>
                  <a:cubicBezTo>
                    <a:pt x="17974" y="33"/>
                    <a:pt x="17967" y="26"/>
                    <a:pt x="17967" y="16"/>
                  </a:cubicBezTo>
                  <a:cubicBezTo>
                    <a:pt x="17967" y="7"/>
                    <a:pt x="17974" y="0"/>
                    <a:pt x="17983" y="0"/>
                  </a:cubicBezTo>
                  <a:close/>
                  <a:moveTo>
                    <a:pt x="18217" y="0"/>
                  </a:moveTo>
                  <a:lnTo>
                    <a:pt x="18317" y="0"/>
                  </a:lnTo>
                  <a:cubicBezTo>
                    <a:pt x="18326" y="0"/>
                    <a:pt x="18333" y="7"/>
                    <a:pt x="18333" y="16"/>
                  </a:cubicBezTo>
                  <a:cubicBezTo>
                    <a:pt x="18333" y="26"/>
                    <a:pt x="18326" y="33"/>
                    <a:pt x="18317" y="33"/>
                  </a:cubicBezTo>
                  <a:lnTo>
                    <a:pt x="18217" y="33"/>
                  </a:lnTo>
                  <a:cubicBezTo>
                    <a:pt x="18208" y="33"/>
                    <a:pt x="18200" y="26"/>
                    <a:pt x="18200" y="16"/>
                  </a:cubicBezTo>
                  <a:cubicBezTo>
                    <a:pt x="18200" y="7"/>
                    <a:pt x="18208" y="0"/>
                    <a:pt x="18217" y="0"/>
                  </a:cubicBezTo>
                  <a:close/>
                  <a:moveTo>
                    <a:pt x="18450" y="0"/>
                  </a:moveTo>
                  <a:lnTo>
                    <a:pt x="18525" y="0"/>
                  </a:lnTo>
                  <a:cubicBezTo>
                    <a:pt x="18534" y="0"/>
                    <a:pt x="18542" y="7"/>
                    <a:pt x="18542" y="16"/>
                  </a:cubicBezTo>
                  <a:cubicBezTo>
                    <a:pt x="18542" y="26"/>
                    <a:pt x="18534" y="33"/>
                    <a:pt x="18525" y="33"/>
                  </a:cubicBezTo>
                  <a:lnTo>
                    <a:pt x="18450" y="33"/>
                  </a:lnTo>
                  <a:cubicBezTo>
                    <a:pt x="18441" y="33"/>
                    <a:pt x="18433" y="26"/>
                    <a:pt x="18433" y="16"/>
                  </a:cubicBezTo>
                  <a:cubicBezTo>
                    <a:pt x="18433" y="7"/>
                    <a:pt x="18441" y="0"/>
                    <a:pt x="18450" y="0"/>
                  </a:cubicBezTo>
                  <a:close/>
                </a:path>
              </a:pathLst>
            </a:custGeom>
            <a:solidFill>
              <a:srgbClr val="000000"/>
            </a:solidFill>
            <a:ln w="0" cap="flat">
              <a:solidFill>
                <a:srgbClr val="000000"/>
              </a:solidFill>
              <a:prstDash val="solid"/>
              <a:bevel/>
              <a:headEnd/>
              <a:tailEnd/>
            </a:ln>
          </p:spPr>
          <p:txBody>
            <a:bodyPr/>
            <a:lstStyle/>
            <a:p>
              <a:endParaRPr lang="ja-JP" altLang="en-US"/>
            </a:p>
          </p:txBody>
        </p:sp>
        <p:sp>
          <p:nvSpPr>
            <p:cNvPr id="25639" name="Freeform 36"/>
            <p:cNvSpPr>
              <a:spLocks noEditPoints="1"/>
            </p:cNvSpPr>
            <p:nvPr/>
          </p:nvSpPr>
          <p:spPr bwMode="auto">
            <a:xfrm>
              <a:off x="1773" y="2401"/>
              <a:ext cx="2846" cy="5"/>
            </a:xfrm>
            <a:custGeom>
              <a:avLst/>
              <a:gdLst>
                <a:gd name="T0" fmla="*/ 0 w 18542"/>
                <a:gd name="T1" fmla="*/ 0 h 33"/>
                <a:gd name="T2" fmla="*/ 0 w 18542"/>
                <a:gd name="T3" fmla="*/ 0 h 33"/>
                <a:gd name="T4" fmla="*/ 0 w 18542"/>
                <a:gd name="T5" fmla="*/ 0 h 33"/>
                <a:gd name="T6" fmla="*/ 0 w 18542"/>
                <a:gd name="T7" fmla="*/ 0 h 33"/>
                <a:gd name="T8" fmla="*/ 0 w 18542"/>
                <a:gd name="T9" fmla="*/ 0 h 33"/>
                <a:gd name="T10" fmla="*/ 0 w 18542"/>
                <a:gd name="T11" fmla="*/ 0 h 33"/>
                <a:gd name="T12" fmla="*/ 0 w 18542"/>
                <a:gd name="T13" fmla="*/ 0 h 33"/>
                <a:gd name="T14" fmla="*/ 0 w 18542"/>
                <a:gd name="T15" fmla="*/ 0 h 33"/>
                <a:gd name="T16" fmla="*/ 0 w 18542"/>
                <a:gd name="T17" fmla="*/ 0 h 33"/>
                <a:gd name="T18" fmla="*/ 0 w 18542"/>
                <a:gd name="T19" fmla="*/ 0 h 33"/>
                <a:gd name="T20" fmla="*/ 0 w 18542"/>
                <a:gd name="T21" fmla="*/ 0 h 33"/>
                <a:gd name="T22" fmla="*/ 0 w 18542"/>
                <a:gd name="T23" fmla="*/ 0 h 33"/>
                <a:gd name="T24" fmla="*/ 0 w 18542"/>
                <a:gd name="T25" fmla="*/ 0 h 33"/>
                <a:gd name="T26" fmla="*/ 0 w 18542"/>
                <a:gd name="T27" fmla="*/ 0 h 33"/>
                <a:gd name="T28" fmla="*/ 0 w 18542"/>
                <a:gd name="T29" fmla="*/ 0 h 33"/>
                <a:gd name="T30" fmla="*/ 0 w 18542"/>
                <a:gd name="T31" fmla="*/ 0 h 33"/>
                <a:gd name="T32" fmla="*/ 0 w 18542"/>
                <a:gd name="T33" fmla="*/ 0 h 33"/>
                <a:gd name="T34" fmla="*/ 0 w 18542"/>
                <a:gd name="T35" fmla="*/ 0 h 33"/>
                <a:gd name="T36" fmla="*/ 0 w 18542"/>
                <a:gd name="T37" fmla="*/ 0 h 33"/>
                <a:gd name="T38" fmla="*/ 0 w 18542"/>
                <a:gd name="T39" fmla="*/ 0 h 33"/>
                <a:gd name="T40" fmla="*/ 0 w 18542"/>
                <a:gd name="T41" fmla="*/ 0 h 33"/>
                <a:gd name="T42" fmla="*/ 0 w 18542"/>
                <a:gd name="T43" fmla="*/ 0 h 33"/>
                <a:gd name="T44" fmla="*/ 0 w 18542"/>
                <a:gd name="T45" fmla="*/ 0 h 33"/>
                <a:gd name="T46" fmla="*/ 0 w 18542"/>
                <a:gd name="T47" fmla="*/ 0 h 33"/>
                <a:gd name="T48" fmla="*/ 0 w 18542"/>
                <a:gd name="T49" fmla="*/ 0 h 33"/>
                <a:gd name="T50" fmla="*/ 0 w 18542"/>
                <a:gd name="T51" fmla="*/ 0 h 33"/>
                <a:gd name="T52" fmla="*/ 0 w 18542"/>
                <a:gd name="T53" fmla="*/ 0 h 33"/>
                <a:gd name="T54" fmla="*/ 0 w 18542"/>
                <a:gd name="T55" fmla="*/ 0 h 33"/>
                <a:gd name="T56" fmla="*/ 0 w 18542"/>
                <a:gd name="T57" fmla="*/ 0 h 33"/>
                <a:gd name="T58" fmla="*/ 0 w 18542"/>
                <a:gd name="T59" fmla="*/ 0 h 33"/>
                <a:gd name="T60" fmla="*/ 0 w 18542"/>
                <a:gd name="T61" fmla="*/ 0 h 33"/>
                <a:gd name="T62" fmla="*/ 0 w 18542"/>
                <a:gd name="T63" fmla="*/ 0 h 33"/>
                <a:gd name="T64" fmla="*/ 0 w 18542"/>
                <a:gd name="T65" fmla="*/ 0 h 33"/>
                <a:gd name="T66" fmla="*/ 0 w 18542"/>
                <a:gd name="T67" fmla="*/ 0 h 33"/>
                <a:gd name="T68" fmla="*/ 0 w 18542"/>
                <a:gd name="T69" fmla="*/ 0 h 33"/>
                <a:gd name="T70" fmla="*/ 0 w 18542"/>
                <a:gd name="T71" fmla="*/ 0 h 33"/>
                <a:gd name="T72" fmla="*/ 0 w 18542"/>
                <a:gd name="T73" fmla="*/ 0 h 33"/>
                <a:gd name="T74" fmla="*/ 0 w 18542"/>
                <a:gd name="T75" fmla="*/ 0 h 33"/>
                <a:gd name="T76" fmla="*/ 0 w 18542"/>
                <a:gd name="T77" fmla="*/ 0 h 33"/>
                <a:gd name="T78" fmla="*/ 0 w 18542"/>
                <a:gd name="T79" fmla="*/ 0 h 33"/>
                <a:gd name="T80" fmla="*/ 0 w 18542"/>
                <a:gd name="T81" fmla="*/ 0 h 33"/>
                <a:gd name="T82" fmla="*/ 0 w 18542"/>
                <a:gd name="T83" fmla="*/ 0 h 33"/>
                <a:gd name="T84" fmla="*/ 0 w 18542"/>
                <a:gd name="T85" fmla="*/ 0 h 33"/>
                <a:gd name="T86" fmla="*/ 0 w 18542"/>
                <a:gd name="T87" fmla="*/ 0 h 33"/>
                <a:gd name="T88" fmla="*/ 0 w 18542"/>
                <a:gd name="T89" fmla="*/ 0 h 33"/>
                <a:gd name="T90" fmla="*/ 0 w 18542"/>
                <a:gd name="T91" fmla="*/ 0 h 33"/>
                <a:gd name="T92" fmla="*/ 0 w 18542"/>
                <a:gd name="T93" fmla="*/ 0 h 33"/>
                <a:gd name="T94" fmla="*/ 0 w 18542"/>
                <a:gd name="T95" fmla="*/ 0 h 33"/>
                <a:gd name="T96" fmla="*/ 0 w 18542"/>
                <a:gd name="T97" fmla="*/ 0 h 33"/>
                <a:gd name="T98" fmla="*/ 0 w 18542"/>
                <a:gd name="T99" fmla="*/ 0 h 33"/>
                <a:gd name="T100" fmla="*/ 0 w 18542"/>
                <a:gd name="T101" fmla="*/ 0 h 33"/>
                <a:gd name="T102" fmla="*/ 0 w 18542"/>
                <a:gd name="T103" fmla="*/ 0 h 33"/>
                <a:gd name="T104" fmla="*/ 0 w 18542"/>
                <a:gd name="T105" fmla="*/ 0 h 33"/>
                <a:gd name="T106" fmla="*/ 0 w 18542"/>
                <a:gd name="T107" fmla="*/ 0 h 33"/>
                <a:gd name="T108" fmla="*/ 0 w 18542"/>
                <a:gd name="T109" fmla="*/ 0 h 33"/>
                <a:gd name="T110" fmla="*/ 0 w 18542"/>
                <a:gd name="T111" fmla="*/ 0 h 33"/>
                <a:gd name="T112" fmla="*/ 0 w 18542"/>
                <a:gd name="T113" fmla="*/ 0 h 33"/>
                <a:gd name="T114" fmla="*/ 0 w 18542"/>
                <a:gd name="T115" fmla="*/ 0 h 33"/>
                <a:gd name="T116" fmla="*/ 0 w 18542"/>
                <a:gd name="T117" fmla="*/ 0 h 33"/>
                <a:gd name="T118" fmla="*/ 0 w 18542"/>
                <a:gd name="T119" fmla="*/ 0 h 33"/>
                <a:gd name="T120" fmla="*/ 0 w 18542"/>
                <a:gd name="T121" fmla="*/ 0 h 33"/>
                <a:gd name="T122" fmla="*/ 0 w 18542"/>
                <a:gd name="T123" fmla="*/ 0 h 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542"/>
                <a:gd name="T187" fmla="*/ 0 h 33"/>
                <a:gd name="T188" fmla="*/ 18542 w 18542"/>
                <a:gd name="T189" fmla="*/ 33 h 3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542" h="33">
                  <a:moveTo>
                    <a:pt x="17" y="0"/>
                  </a:moveTo>
                  <a:lnTo>
                    <a:pt x="117" y="0"/>
                  </a:lnTo>
                  <a:cubicBezTo>
                    <a:pt x="126" y="0"/>
                    <a:pt x="134" y="8"/>
                    <a:pt x="134" y="17"/>
                  </a:cubicBezTo>
                  <a:cubicBezTo>
                    <a:pt x="134" y="26"/>
                    <a:pt x="126" y="33"/>
                    <a:pt x="117" y="33"/>
                  </a:cubicBezTo>
                  <a:lnTo>
                    <a:pt x="17" y="33"/>
                  </a:lnTo>
                  <a:cubicBezTo>
                    <a:pt x="8" y="33"/>
                    <a:pt x="0" y="26"/>
                    <a:pt x="0" y="17"/>
                  </a:cubicBezTo>
                  <a:cubicBezTo>
                    <a:pt x="0" y="8"/>
                    <a:pt x="8" y="0"/>
                    <a:pt x="17" y="0"/>
                  </a:cubicBezTo>
                  <a:close/>
                  <a:moveTo>
                    <a:pt x="250" y="0"/>
                  </a:moveTo>
                  <a:lnTo>
                    <a:pt x="350" y="0"/>
                  </a:lnTo>
                  <a:cubicBezTo>
                    <a:pt x="360" y="0"/>
                    <a:pt x="367" y="8"/>
                    <a:pt x="367" y="17"/>
                  </a:cubicBezTo>
                  <a:cubicBezTo>
                    <a:pt x="367" y="26"/>
                    <a:pt x="360" y="33"/>
                    <a:pt x="350" y="33"/>
                  </a:cubicBezTo>
                  <a:lnTo>
                    <a:pt x="250" y="33"/>
                  </a:lnTo>
                  <a:cubicBezTo>
                    <a:pt x="241" y="33"/>
                    <a:pt x="234" y="26"/>
                    <a:pt x="234" y="17"/>
                  </a:cubicBezTo>
                  <a:cubicBezTo>
                    <a:pt x="234" y="8"/>
                    <a:pt x="241" y="0"/>
                    <a:pt x="250" y="0"/>
                  </a:cubicBezTo>
                  <a:close/>
                  <a:moveTo>
                    <a:pt x="484" y="0"/>
                  </a:moveTo>
                  <a:lnTo>
                    <a:pt x="584" y="0"/>
                  </a:lnTo>
                  <a:cubicBezTo>
                    <a:pt x="593" y="0"/>
                    <a:pt x="600" y="8"/>
                    <a:pt x="600" y="17"/>
                  </a:cubicBezTo>
                  <a:cubicBezTo>
                    <a:pt x="600" y="26"/>
                    <a:pt x="593" y="33"/>
                    <a:pt x="584" y="33"/>
                  </a:cubicBezTo>
                  <a:lnTo>
                    <a:pt x="484" y="33"/>
                  </a:lnTo>
                  <a:cubicBezTo>
                    <a:pt x="475" y="33"/>
                    <a:pt x="467" y="26"/>
                    <a:pt x="467" y="17"/>
                  </a:cubicBezTo>
                  <a:cubicBezTo>
                    <a:pt x="467" y="8"/>
                    <a:pt x="475" y="0"/>
                    <a:pt x="484" y="0"/>
                  </a:cubicBezTo>
                  <a:close/>
                  <a:moveTo>
                    <a:pt x="717" y="0"/>
                  </a:moveTo>
                  <a:lnTo>
                    <a:pt x="817" y="0"/>
                  </a:lnTo>
                  <a:cubicBezTo>
                    <a:pt x="826" y="0"/>
                    <a:pt x="834" y="8"/>
                    <a:pt x="834" y="17"/>
                  </a:cubicBezTo>
                  <a:cubicBezTo>
                    <a:pt x="834" y="26"/>
                    <a:pt x="826" y="33"/>
                    <a:pt x="817" y="33"/>
                  </a:cubicBezTo>
                  <a:lnTo>
                    <a:pt x="717" y="33"/>
                  </a:lnTo>
                  <a:cubicBezTo>
                    <a:pt x="708" y="33"/>
                    <a:pt x="700" y="26"/>
                    <a:pt x="700" y="17"/>
                  </a:cubicBezTo>
                  <a:cubicBezTo>
                    <a:pt x="700" y="8"/>
                    <a:pt x="708" y="0"/>
                    <a:pt x="717" y="0"/>
                  </a:cubicBezTo>
                  <a:close/>
                  <a:moveTo>
                    <a:pt x="950" y="0"/>
                  </a:moveTo>
                  <a:lnTo>
                    <a:pt x="1050" y="0"/>
                  </a:lnTo>
                  <a:cubicBezTo>
                    <a:pt x="1060" y="0"/>
                    <a:pt x="1067" y="8"/>
                    <a:pt x="1067" y="17"/>
                  </a:cubicBezTo>
                  <a:cubicBezTo>
                    <a:pt x="1067" y="26"/>
                    <a:pt x="1060" y="33"/>
                    <a:pt x="1050" y="33"/>
                  </a:cubicBezTo>
                  <a:lnTo>
                    <a:pt x="950" y="33"/>
                  </a:lnTo>
                  <a:cubicBezTo>
                    <a:pt x="941" y="33"/>
                    <a:pt x="934" y="26"/>
                    <a:pt x="934" y="17"/>
                  </a:cubicBezTo>
                  <a:cubicBezTo>
                    <a:pt x="934" y="8"/>
                    <a:pt x="941" y="0"/>
                    <a:pt x="950" y="0"/>
                  </a:cubicBezTo>
                  <a:close/>
                  <a:moveTo>
                    <a:pt x="1184" y="0"/>
                  </a:moveTo>
                  <a:lnTo>
                    <a:pt x="1284" y="0"/>
                  </a:lnTo>
                  <a:cubicBezTo>
                    <a:pt x="1293" y="0"/>
                    <a:pt x="1300" y="8"/>
                    <a:pt x="1300" y="17"/>
                  </a:cubicBezTo>
                  <a:cubicBezTo>
                    <a:pt x="1300" y="26"/>
                    <a:pt x="1293" y="33"/>
                    <a:pt x="1284" y="33"/>
                  </a:cubicBezTo>
                  <a:lnTo>
                    <a:pt x="1184" y="33"/>
                  </a:lnTo>
                  <a:cubicBezTo>
                    <a:pt x="1175" y="33"/>
                    <a:pt x="1167" y="26"/>
                    <a:pt x="1167" y="17"/>
                  </a:cubicBezTo>
                  <a:cubicBezTo>
                    <a:pt x="1167" y="8"/>
                    <a:pt x="1175" y="0"/>
                    <a:pt x="1184" y="0"/>
                  </a:cubicBezTo>
                  <a:close/>
                  <a:moveTo>
                    <a:pt x="1417" y="0"/>
                  </a:moveTo>
                  <a:lnTo>
                    <a:pt x="1517" y="0"/>
                  </a:lnTo>
                  <a:cubicBezTo>
                    <a:pt x="1526" y="0"/>
                    <a:pt x="1534" y="8"/>
                    <a:pt x="1534" y="17"/>
                  </a:cubicBezTo>
                  <a:cubicBezTo>
                    <a:pt x="1534" y="26"/>
                    <a:pt x="1526" y="33"/>
                    <a:pt x="1517" y="33"/>
                  </a:cubicBezTo>
                  <a:lnTo>
                    <a:pt x="1417" y="33"/>
                  </a:lnTo>
                  <a:cubicBezTo>
                    <a:pt x="1408" y="33"/>
                    <a:pt x="1400" y="26"/>
                    <a:pt x="1400" y="17"/>
                  </a:cubicBezTo>
                  <a:cubicBezTo>
                    <a:pt x="1400" y="8"/>
                    <a:pt x="1408" y="0"/>
                    <a:pt x="1417" y="0"/>
                  </a:cubicBezTo>
                  <a:close/>
                  <a:moveTo>
                    <a:pt x="1650" y="0"/>
                  </a:moveTo>
                  <a:lnTo>
                    <a:pt x="1750" y="0"/>
                  </a:lnTo>
                  <a:cubicBezTo>
                    <a:pt x="1760" y="0"/>
                    <a:pt x="1767" y="8"/>
                    <a:pt x="1767" y="17"/>
                  </a:cubicBezTo>
                  <a:cubicBezTo>
                    <a:pt x="1767" y="26"/>
                    <a:pt x="1760" y="33"/>
                    <a:pt x="1750" y="33"/>
                  </a:cubicBezTo>
                  <a:lnTo>
                    <a:pt x="1650" y="33"/>
                  </a:lnTo>
                  <a:cubicBezTo>
                    <a:pt x="1641" y="33"/>
                    <a:pt x="1634" y="26"/>
                    <a:pt x="1634" y="17"/>
                  </a:cubicBezTo>
                  <a:cubicBezTo>
                    <a:pt x="1634" y="8"/>
                    <a:pt x="1641" y="0"/>
                    <a:pt x="1650" y="0"/>
                  </a:cubicBezTo>
                  <a:close/>
                  <a:moveTo>
                    <a:pt x="1884" y="0"/>
                  </a:moveTo>
                  <a:lnTo>
                    <a:pt x="1984" y="0"/>
                  </a:lnTo>
                  <a:cubicBezTo>
                    <a:pt x="1993" y="0"/>
                    <a:pt x="2000" y="8"/>
                    <a:pt x="2000" y="17"/>
                  </a:cubicBezTo>
                  <a:cubicBezTo>
                    <a:pt x="2000" y="26"/>
                    <a:pt x="1993" y="33"/>
                    <a:pt x="1984" y="33"/>
                  </a:cubicBezTo>
                  <a:lnTo>
                    <a:pt x="1884" y="33"/>
                  </a:lnTo>
                  <a:cubicBezTo>
                    <a:pt x="1875" y="33"/>
                    <a:pt x="1867" y="26"/>
                    <a:pt x="1867" y="17"/>
                  </a:cubicBezTo>
                  <a:cubicBezTo>
                    <a:pt x="1867" y="8"/>
                    <a:pt x="1875" y="0"/>
                    <a:pt x="1884" y="0"/>
                  </a:cubicBezTo>
                  <a:close/>
                  <a:moveTo>
                    <a:pt x="2117" y="0"/>
                  </a:moveTo>
                  <a:lnTo>
                    <a:pt x="2217" y="0"/>
                  </a:lnTo>
                  <a:cubicBezTo>
                    <a:pt x="2226" y="0"/>
                    <a:pt x="2234" y="8"/>
                    <a:pt x="2234" y="17"/>
                  </a:cubicBezTo>
                  <a:cubicBezTo>
                    <a:pt x="2234" y="26"/>
                    <a:pt x="2226" y="33"/>
                    <a:pt x="2217" y="33"/>
                  </a:cubicBezTo>
                  <a:lnTo>
                    <a:pt x="2117" y="33"/>
                  </a:lnTo>
                  <a:cubicBezTo>
                    <a:pt x="2108" y="33"/>
                    <a:pt x="2100" y="26"/>
                    <a:pt x="2100" y="17"/>
                  </a:cubicBezTo>
                  <a:cubicBezTo>
                    <a:pt x="2100" y="8"/>
                    <a:pt x="2108" y="0"/>
                    <a:pt x="2117" y="0"/>
                  </a:cubicBezTo>
                  <a:close/>
                  <a:moveTo>
                    <a:pt x="2350" y="0"/>
                  </a:moveTo>
                  <a:lnTo>
                    <a:pt x="2450" y="0"/>
                  </a:lnTo>
                  <a:cubicBezTo>
                    <a:pt x="2460" y="0"/>
                    <a:pt x="2467" y="8"/>
                    <a:pt x="2467" y="17"/>
                  </a:cubicBezTo>
                  <a:cubicBezTo>
                    <a:pt x="2467" y="26"/>
                    <a:pt x="2460" y="33"/>
                    <a:pt x="2450" y="33"/>
                  </a:cubicBezTo>
                  <a:lnTo>
                    <a:pt x="2350" y="33"/>
                  </a:lnTo>
                  <a:cubicBezTo>
                    <a:pt x="2341" y="33"/>
                    <a:pt x="2334" y="26"/>
                    <a:pt x="2334" y="17"/>
                  </a:cubicBezTo>
                  <a:cubicBezTo>
                    <a:pt x="2334" y="8"/>
                    <a:pt x="2341" y="0"/>
                    <a:pt x="2350" y="0"/>
                  </a:cubicBezTo>
                  <a:close/>
                  <a:moveTo>
                    <a:pt x="2584" y="0"/>
                  </a:moveTo>
                  <a:lnTo>
                    <a:pt x="2684" y="0"/>
                  </a:lnTo>
                  <a:cubicBezTo>
                    <a:pt x="2693" y="0"/>
                    <a:pt x="2700" y="8"/>
                    <a:pt x="2700" y="17"/>
                  </a:cubicBezTo>
                  <a:cubicBezTo>
                    <a:pt x="2700" y="26"/>
                    <a:pt x="2693" y="33"/>
                    <a:pt x="2684" y="33"/>
                  </a:cubicBezTo>
                  <a:lnTo>
                    <a:pt x="2584" y="33"/>
                  </a:lnTo>
                  <a:cubicBezTo>
                    <a:pt x="2575" y="33"/>
                    <a:pt x="2567" y="26"/>
                    <a:pt x="2567" y="17"/>
                  </a:cubicBezTo>
                  <a:cubicBezTo>
                    <a:pt x="2567" y="8"/>
                    <a:pt x="2575" y="0"/>
                    <a:pt x="2584" y="0"/>
                  </a:cubicBezTo>
                  <a:close/>
                  <a:moveTo>
                    <a:pt x="2817" y="0"/>
                  </a:moveTo>
                  <a:lnTo>
                    <a:pt x="2917" y="0"/>
                  </a:lnTo>
                  <a:cubicBezTo>
                    <a:pt x="2926" y="0"/>
                    <a:pt x="2934" y="8"/>
                    <a:pt x="2934" y="17"/>
                  </a:cubicBezTo>
                  <a:cubicBezTo>
                    <a:pt x="2934" y="26"/>
                    <a:pt x="2926" y="33"/>
                    <a:pt x="2917" y="33"/>
                  </a:cubicBezTo>
                  <a:lnTo>
                    <a:pt x="2817" y="33"/>
                  </a:lnTo>
                  <a:cubicBezTo>
                    <a:pt x="2808" y="33"/>
                    <a:pt x="2800" y="26"/>
                    <a:pt x="2800" y="17"/>
                  </a:cubicBezTo>
                  <a:cubicBezTo>
                    <a:pt x="2800" y="8"/>
                    <a:pt x="2808" y="0"/>
                    <a:pt x="2817" y="0"/>
                  </a:cubicBezTo>
                  <a:close/>
                  <a:moveTo>
                    <a:pt x="3050" y="0"/>
                  </a:moveTo>
                  <a:lnTo>
                    <a:pt x="3150" y="0"/>
                  </a:lnTo>
                  <a:cubicBezTo>
                    <a:pt x="3160" y="0"/>
                    <a:pt x="3167" y="8"/>
                    <a:pt x="3167" y="17"/>
                  </a:cubicBezTo>
                  <a:cubicBezTo>
                    <a:pt x="3167" y="26"/>
                    <a:pt x="3160" y="33"/>
                    <a:pt x="3150" y="33"/>
                  </a:cubicBezTo>
                  <a:lnTo>
                    <a:pt x="3050" y="33"/>
                  </a:lnTo>
                  <a:cubicBezTo>
                    <a:pt x="3041" y="33"/>
                    <a:pt x="3034" y="26"/>
                    <a:pt x="3034" y="17"/>
                  </a:cubicBezTo>
                  <a:cubicBezTo>
                    <a:pt x="3034" y="8"/>
                    <a:pt x="3041" y="0"/>
                    <a:pt x="3050" y="0"/>
                  </a:cubicBezTo>
                  <a:close/>
                  <a:moveTo>
                    <a:pt x="3284" y="0"/>
                  </a:moveTo>
                  <a:lnTo>
                    <a:pt x="3384" y="0"/>
                  </a:lnTo>
                  <a:cubicBezTo>
                    <a:pt x="3393" y="0"/>
                    <a:pt x="3400" y="8"/>
                    <a:pt x="3400" y="17"/>
                  </a:cubicBezTo>
                  <a:cubicBezTo>
                    <a:pt x="3400" y="26"/>
                    <a:pt x="3393" y="33"/>
                    <a:pt x="3384" y="33"/>
                  </a:cubicBezTo>
                  <a:lnTo>
                    <a:pt x="3284" y="33"/>
                  </a:lnTo>
                  <a:cubicBezTo>
                    <a:pt x="3275" y="33"/>
                    <a:pt x="3267" y="26"/>
                    <a:pt x="3267" y="17"/>
                  </a:cubicBezTo>
                  <a:cubicBezTo>
                    <a:pt x="3267" y="8"/>
                    <a:pt x="3275" y="0"/>
                    <a:pt x="3284" y="0"/>
                  </a:cubicBezTo>
                  <a:close/>
                  <a:moveTo>
                    <a:pt x="3517" y="0"/>
                  </a:moveTo>
                  <a:lnTo>
                    <a:pt x="3617" y="0"/>
                  </a:lnTo>
                  <a:cubicBezTo>
                    <a:pt x="3626" y="0"/>
                    <a:pt x="3634" y="8"/>
                    <a:pt x="3634" y="17"/>
                  </a:cubicBezTo>
                  <a:cubicBezTo>
                    <a:pt x="3634" y="26"/>
                    <a:pt x="3626" y="33"/>
                    <a:pt x="3617" y="33"/>
                  </a:cubicBezTo>
                  <a:lnTo>
                    <a:pt x="3517" y="33"/>
                  </a:lnTo>
                  <a:cubicBezTo>
                    <a:pt x="3508" y="33"/>
                    <a:pt x="3500" y="26"/>
                    <a:pt x="3500" y="17"/>
                  </a:cubicBezTo>
                  <a:cubicBezTo>
                    <a:pt x="3500" y="8"/>
                    <a:pt x="3508" y="0"/>
                    <a:pt x="3517" y="0"/>
                  </a:cubicBezTo>
                  <a:close/>
                  <a:moveTo>
                    <a:pt x="3750" y="0"/>
                  </a:moveTo>
                  <a:lnTo>
                    <a:pt x="3850" y="0"/>
                  </a:lnTo>
                  <a:cubicBezTo>
                    <a:pt x="3860" y="0"/>
                    <a:pt x="3867" y="8"/>
                    <a:pt x="3867" y="17"/>
                  </a:cubicBezTo>
                  <a:cubicBezTo>
                    <a:pt x="3867" y="26"/>
                    <a:pt x="3860" y="33"/>
                    <a:pt x="3850" y="33"/>
                  </a:cubicBezTo>
                  <a:lnTo>
                    <a:pt x="3750" y="33"/>
                  </a:lnTo>
                  <a:cubicBezTo>
                    <a:pt x="3741" y="33"/>
                    <a:pt x="3734" y="26"/>
                    <a:pt x="3734" y="17"/>
                  </a:cubicBezTo>
                  <a:cubicBezTo>
                    <a:pt x="3734" y="8"/>
                    <a:pt x="3741" y="0"/>
                    <a:pt x="3750" y="0"/>
                  </a:cubicBezTo>
                  <a:close/>
                  <a:moveTo>
                    <a:pt x="3984" y="0"/>
                  </a:moveTo>
                  <a:lnTo>
                    <a:pt x="4084" y="0"/>
                  </a:lnTo>
                  <a:cubicBezTo>
                    <a:pt x="4093" y="0"/>
                    <a:pt x="4100" y="8"/>
                    <a:pt x="4100" y="17"/>
                  </a:cubicBezTo>
                  <a:cubicBezTo>
                    <a:pt x="4100" y="26"/>
                    <a:pt x="4093" y="33"/>
                    <a:pt x="4084" y="33"/>
                  </a:cubicBezTo>
                  <a:lnTo>
                    <a:pt x="3984" y="33"/>
                  </a:lnTo>
                  <a:cubicBezTo>
                    <a:pt x="3975" y="33"/>
                    <a:pt x="3967" y="26"/>
                    <a:pt x="3967" y="17"/>
                  </a:cubicBezTo>
                  <a:cubicBezTo>
                    <a:pt x="3967" y="8"/>
                    <a:pt x="3975" y="0"/>
                    <a:pt x="3984" y="0"/>
                  </a:cubicBezTo>
                  <a:close/>
                  <a:moveTo>
                    <a:pt x="4217" y="0"/>
                  </a:moveTo>
                  <a:lnTo>
                    <a:pt x="4317" y="0"/>
                  </a:lnTo>
                  <a:cubicBezTo>
                    <a:pt x="4326" y="0"/>
                    <a:pt x="4334" y="8"/>
                    <a:pt x="4334" y="17"/>
                  </a:cubicBezTo>
                  <a:cubicBezTo>
                    <a:pt x="4334" y="26"/>
                    <a:pt x="4326" y="33"/>
                    <a:pt x="4317" y="33"/>
                  </a:cubicBezTo>
                  <a:lnTo>
                    <a:pt x="4217" y="33"/>
                  </a:lnTo>
                  <a:cubicBezTo>
                    <a:pt x="4208" y="33"/>
                    <a:pt x="4200" y="26"/>
                    <a:pt x="4200" y="17"/>
                  </a:cubicBezTo>
                  <a:cubicBezTo>
                    <a:pt x="4200" y="8"/>
                    <a:pt x="4208" y="0"/>
                    <a:pt x="4217" y="0"/>
                  </a:cubicBezTo>
                  <a:close/>
                  <a:moveTo>
                    <a:pt x="4450" y="0"/>
                  </a:moveTo>
                  <a:lnTo>
                    <a:pt x="4550" y="0"/>
                  </a:lnTo>
                  <a:cubicBezTo>
                    <a:pt x="4560" y="0"/>
                    <a:pt x="4567" y="8"/>
                    <a:pt x="4567" y="17"/>
                  </a:cubicBezTo>
                  <a:cubicBezTo>
                    <a:pt x="4567" y="26"/>
                    <a:pt x="4560" y="33"/>
                    <a:pt x="4550" y="33"/>
                  </a:cubicBezTo>
                  <a:lnTo>
                    <a:pt x="4450" y="33"/>
                  </a:lnTo>
                  <a:cubicBezTo>
                    <a:pt x="4441" y="33"/>
                    <a:pt x="4434" y="26"/>
                    <a:pt x="4434" y="17"/>
                  </a:cubicBezTo>
                  <a:cubicBezTo>
                    <a:pt x="4434" y="8"/>
                    <a:pt x="4441" y="0"/>
                    <a:pt x="4450" y="0"/>
                  </a:cubicBezTo>
                  <a:close/>
                  <a:moveTo>
                    <a:pt x="4684" y="0"/>
                  </a:moveTo>
                  <a:lnTo>
                    <a:pt x="4784" y="0"/>
                  </a:lnTo>
                  <a:cubicBezTo>
                    <a:pt x="4793" y="0"/>
                    <a:pt x="4800" y="8"/>
                    <a:pt x="4800" y="17"/>
                  </a:cubicBezTo>
                  <a:cubicBezTo>
                    <a:pt x="4800" y="26"/>
                    <a:pt x="4793" y="33"/>
                    <a:pt x="4784" y="33"/>
                  </a:cubicBezTo>
                  <a:lnTo>
                    <a:pt x="4684" y="33"/>
                  </a:lnTo>
                  <a:cubicBezTo>
                    <a:pt x="4675" y="33"/>
                    <a:pt x="4667" y="26"/>
                    <a:pt x="4667" y="17"/>
                  </a:cubicBezTo>
                  <a:cubicBezTo>
                    <a:pt x="4667" y="8"/>
                    <a:pt x="4675" y="0"/>
                    <a:pt x="4684" y="0"/>
                  </a:cubicBezTo>
                  <a:close/>
                  <a:moveTo>
                    <a:pt x="4917" y="0"/>
                  </a:moveTo>
                  <a:lnTo>
                    <a:pt x="5017" y="0"/>
                  </a:lnTo>
                  <a:cubicBezTo>
                    <a:pt x="5026" y="0"/>
                    <a:pt x="5034" y="8"/>
                    <a:pt x="5034" y="17"/>
                  </a:cubicBezTo>
                  <a:cubicBezTo>
                    <a:pt x="5034" y="26"/>
                    <a:pt x="5026" y="33"/>
                    <a:pt x="5017" y="33"/>
                  </a:cubicBezTo>
                  <a:lnTo>
                    <a:pt x="4917" y="33"/>
                  </a:lnTo>
                  <a:cubicBezTo>
                    <a:pt x="4908" y="33"/>
                    <a:pt x="4900" y="26"/>
                    <a:pt x="4900" y="17"/>
                  </a:cubicBezTo>
                  <a:cubicBezTo>
                    <a:pt x="4900" y="8"/>
                    <a:pt x="4908" y="0"/>
                    <a:pt x="4917" y="0"/>
                  </a:cubicBezTo>
                  <a:close/>
                  <a:moveTo>
                    <a:pt x="5150" y="0"/>
                  </a:moveTo>
                  <a:lnTo>
                    <a:pt x="5250" y="0"/>
                  </a:lnTo>
                  <a:cubicBezTo>
                    <a:pt x="5260" y="0"/>
                    <a:pt x="5267" y="8"/>
                    <a:pt x="5267" y="17"/>
                  </a:cubicBezTo>
                  <a:cubicBezTo>
                    <a:pt x="5267" y="26"/>
                    <a:pt x="5260" y="33"/>
                    <a:pt x="5250" y="33"/>
                  </a:cubicBezTo>
                  <a:lnTo>
                    <a:pt x="5150" y="33"/>
                  </a:lnTo>
                  <a:cubicBezTo>
                    <a:pt x="5141" y="33"/>
                    <a:pt x="5134" y="26"/>
                    <a:pt x="5134" y="17"/>
                  </a:cubicBezTo>
                  <a:cubicBezTo>
                    <a:pt x="5134" y="8"/>
                    <a:pt x="5141" y="0"/>
                    <a:pt x="5150" y="0"/>
                  </a:cubicBezTo>
                  <a:close/>
                  <a:moveTo>
                    <a:pt x="5384" y="0"/>
                  </a:moveTo>
                  <a:lnTo>
                    <a:pt x="5484" y="0"/>
                  </a:lnTo>
                  <a:cubicBezTo>
                    <a:pt x="5493" y="0"/>
                    <a:pt x="5500" y="8"/>
                    <a:pt x="5500" y="17"/>
                  </a:cubicBezTo>
                  <a:cubicBezTo>
                    <a:pt x="5500" y="26"/>
                    <a:pt x="5493" y="33"/>
                    <a:pt x="5484" y="33"/>
                  </a:cubicBezTo>
                  <a:lnTo>
                    <a:pt x="5384" y="33"/>
                  </a:lnTo>
                  <a:cubicBezTo>
                    <a:pt x="5375" y="33"/>
                    <a:pt x="5367" y="26"/>
                    <a:pt x="5367" y="17"/>
                  </a:cubicBezTo>
                  <a:cubicBezTo>
                    <a:pt x="5367" y="8"/>
                    <a:pt x="5375" y="0"/>
                    <a:pt x="5384" y="0"/>
                  </a:cubicBezTo>
                  <a:close/>
                  <a:moveTo>
                    <a:pt x="5617" y="0"/>
                  </a:moveTo>
                  <a:lnTo>
                    <a:pt x="5717" y="0"/>
                  </a:lnTo>
                  <a:cubicBezTo>
                    <a:pt x="5726" y="0"/>
                    <a:pt x="5734" y="8"/>
                    <a:pt x="5734" y="17"/>
                  </a:cubicBezTo>
                  <a:cubicBezTo>
                    <a:pt x="5734" y="26"/>
                    <a:pt x="5726" y="33"/>
                    <a:pt x="5717" y="33"/>
                  </a:cubicBezTo>
                  <a:lnTo>
                    <a:pt x="5617" y="33"/>
                  </a:lnTo>
                  <a:cubicBezTo>
                    <a:pt x="5608" y="33"/>
                    <a:pt x="5600" y="26"/>
                    <a:pt x="5600" y="17"/>
                  </a:cubicBezTo>
                  <a:cubicBezTo>
                    <a:pt x="5600" y="8"/>
                    <a:pt x="5608" y="0"/>
                    <a:pt x="5617" y="0"/>
                  </a:cubicBezTo>
                  <a:close/>
                  <a:moveTo>
                    <a:pt x="5850" y="0"/>
                  </a:moveTo>
                  <a:lnTo>
                    <a:pt x="5950" y="0"/>
                  </a:lnTo>
                  <a:cubicBezTo>
                    <a:pt x="5960" y="0"/>
                    <a:pt x="5967" y="8"/>
                    <a:pt x="5967" y="17"/>
                  </a:cubicBezTo>
                  <a:cubicBezTo>
                    <a:pt x="5967" y="26"/>
                    <a:pt x="5960" y="33"/>
                    <a:pt x="5950" y="33"/>
                  </a:cubicBezTo>
                  <a:lnTo>
                    <a:pt x="5850" y="33"/>
                  </a:lnTo>
                  <a:cubicBezTo>
                    <a:pt x="5841" y="33"/>
                    <a:pt x="5834" y="26"/>
                    <a:pt x="5834" y="17"/>
                  </a:cubicBezTo>
                  <a:cubicBezTo>
                    <a:pt x="5834" y="8"/>
                    <a:pt x="5841" y="0"/>
                    <a:pt x="5850" y="0"/>
                  </a:cubicBezTo>
                  <a:close/>
                  <a:moveTo>
                    <a:pt x="6084" y="0"/>
                  </a:moveTo>
                  <a:lnTo>
                    <a:pt x="6184" y="0"/>
                  </a:lnTo>
                  <a:cubicBezTo>
                    <a:pt x="6193" y="0"/>
                    <a:pt x="6200" y="8"/>
                    <a:pt x="6200" y="17"/>
                  </a:cubicBezTo>
                  <a:cubicBezTo>
                    <a:pt x="6200" y="26"/>
                    <a:pt x="6193" y="33"/>
                    <a:pt x="6184" y="33"/>
                  </a:cubicBezTo>
                  <a:lnTo>
                    <a:pt x="6084" y="33"/>
                  </a:lnTo>
                  <a:cubicBezTo>
                    <a:pt x="6075" y="33"/>
                    <a:pt x="6067" y="26"/>
                    <a:pt x="6067" y="17"/>
                  </a:cubicBezTo>
                  <a:cubicBezTo>
                    <a:pt x="6067" y="8"/>
                    <a:pt x="6075" y="0"/>
                    <a:pt x="6084" y="0"/>
                  </a:cubicBezTo>
                  <a:close/>
                  <a:moveTo>
                    <a:pt x="6317" y="0"/>
                  </a:moveTo>
                  <a:lnTo>
                    <a:pt x="6417" y="0"/>
                  </a:lnTo>
                  <a:cubicBezTo>
                    <a:pt x="6426" y="0"/>
                    <a:pt x="6434" y="8"/>
                    <a:pt x="6434" y="17"/>
                  </a:cubicBezTo>
                  <a:cubicBezTo>
                    <a:pt x="6434" y="26"/>
                    <a:pt x="6426" y="33"/>
                    <a:pt x="6417" y="33"/>
                  </a:cubicBezTo>
                  <a:lnTo>
                    <a:pt x="6317" y="33"/>
                  </a:lnTo>
                  <a:cubicBezTo>
                    <a:pt x="6308" y="33"/>
                    <a:pt x="6300" y="26"/>
                    <a:pt x="6300" y="17"/>
                  </a:cubicBezTo>
                  <a:cubicBezTo>
                    <a:pt x="6300" y="8"/>
                    <a:pt x="6308" y="0"/>
                    <a:pt x="6317" y="0"/>
                  </a:cubicBezTo>
                  <a:close/>
                  <a:moveTo>
                    <a:pt x="6550" y="0"/>
                  </a:moveTo>
                  <a:lnTo>
                    <a:pt x="6650" y="0"/>
                  </a:lnTo>
                  <a:cubicBezTo>
                    <a:pt x="6660" y="0"/>
                    <a:pt x="6667" y="8"/>
                    <a:pt x="6667" y="17"/>
                  </a:cubicBezTo>
                  <a:cubicBezTo>
                    <a:pt x="6667" y="26"/>
                    <a:pt x="6660" y="33"/>
                    <a:pt x="6650" y="33"/>
                  </a:cubicBezTo>
                  <a:lnTo>
                    <a:pt x="6550" y="33"/>
                  </a:lnTo>
                  <a:cubicBezTo>
                    <a:pt x="6541" y="33"/>
                    <a:pt x="6534" y="26"/>
                    <a:pt x="6534" y="17"/>
                  </a:cubicBezTo>
                  <a:cubicBezTo>
                    <a:pt x="6534" y="8"/>
                    <a:pt x="6541" y="0"/>
                    <a:pt x="6550" y="0"/>
                  </a:cubicBezTo>
                  <a:close/>
                  <a:moveTo>
                    <a:pt x="6784" y="0"/>
                  </a:moveTo>
                  <a:lnTo>
                    <a:pt x="6884" y="0"/>
                  </a:lnTo>
                  <a:cubicBezTo>
                    <a:pt x="6893" y="0"/>
                    <a:pt x="6900" y="8"/>
                    <a:pt x="6900" y="17"/>
                  </a:cubicBezTo>
                  <a:cubicBezTo>
                    <a:pt x="6900" y="26"/>
                    <a:pt x="6893" y="33"/>
                    <a:pt x="6884" y="33"/>
                  </a:cubicBezTo>
                  <a:lnTo>
                    <a:pt x="6784" y="33"/>
                  </a:lnTo>
                  <a:cubicBezTo>
                    <a:pt x="6775" y="33"/>
                    <a:pt x="6767" y="26"/>
                    <a:pt x="6767" y="17"/>
                  </a:cubicBezTo>
                  <a:cubicBezTo>
                    <a:pt x="6767" y="8"/>
                    <a:pt x="6775" y="0"/>
                    <a:pt x="6784" y="0"/>
                  </a:cubicBezTo>
                  <a:close/>
                  <a:moveTo>
                    <a:pt x="7017" y="0"/>
                  </a:moveTo>
                  <a:lnTo>
                    <a:pt x="7117" y="0"/>
                  </a:lnTo>
                  <a:cubicBezTo>
                    <a:pt x="7126" y="0"/>
                    <a:pt x="7134" y="8"/>
                    <a:pt x="7134" y="17"/>
                  </a:cubicBezTo>
                  <a:cubicBezTo>
                    <a:pt x="7134" y="26"/>
                    <a:pt x="7126" y="33"/>
                    <a:pt x="7117" y="33"/>
                  </a:cubicBezTo>
                  <a:lnTo>
                    <a:pt x="7017" y="33"/>
                  </a:lnTo>
                  <a:cubicBezTo>
                    <a:pt x="7008" y="33"/>
                    <a:pt x="7000" y="26"/>
                    <a:pt x="7000" y="17"/>
                  </a:cubicBezTo>
                  <a:cubicBezTo>
                    <a:pt x="7000" y="8"/>
                    <a:pt x="7008" y="0"/>
                    <a:pt x="7017" y="0"/>
                  </a:cubicBezTo>
                  <a:close/>
                  <a:moveTo>
                    <a:pt x="7250" y="0"/>
                  </a:moveTo>
                  <a:lnTo>
                    <a:pt x="7350" y="0"/>
                  </a:lnTo>
                  <a:cubicBezTo>
                    <a:pt x="7360" y="0"/>
                    <a:pt x="7367" y="8"/>
                    <a:pt x="7367" y="17"/>
                  </a:cubicBezTo>
                  <a:cubicBezTo>
                    <a:pt x="7367" y="26"/>
                    <a:pt x="7360" y="33"/>
                    <a:pt x="7350" y="33"/>
                  </a:cubicBezTo>
                  <a:lnTo>
                    <a:pt x="7250" y="33"/>
                  </a:lnTo>
                  <a:cubicBezTo>
                    <a:pt x="7241" y="33"/>
                    <a:pt x="7234" y="26"/>
                    <a:pt x="7234" y="17"/>
                  </a:cubicBezTo>
                  <a:cubicBezTo>
                    <a:pt x="7234" y="8"/>
                    <a:pt x="7241" y="0"/>
                    <a:pt x="7250" y="0"/>
                  </a:cubicBezTo>
                  <a:close/>
                  <a:moveTo>
                    <a:pt x="7484" y="0"/>
                  </a:moveTo>
                  <a:lnTo>
                    <a:pt x="7584" y="0"/>
                  </a:lnTo>
                  <a:cubicBezTo>
                    <a:pt x="7593" y="0"/>
                    <a:pt x="7600" y="8"/>
                    <a:pt x="7600" y="17"/>
                  </a:cubicBezTo>
                  <a:cubicBezTo>
                    <a:pt x="7600" y="26"/>
                    <a:pt x="7593" y="33"/>
                    <a:pt x="7584" y="33"/>
                  </a:cubicBezTo>
                  <a:lnTo>
                    <a:pt x="7484" y="33"/>
                  </a:lnTo>
                  <a:cubicBezTo>
                    <a:pt x="7475" y="33"/>
                    <a:pt x="7467" y="26"/>
                    <a:pt x="7467" y="17"/>
                  </a:cubicBezTo>
                  <a:cubicBezTo>
                    <a:pt x="7467" y="8"/>
                    <a:pt x="7475" y="0"/>
                    <a:pt x="7484" y="0"/>
                  </a:cubicBezTo>
                  <a:close/>
                  <a:moveTo>
                    <a:pt x="7717" y="0"/>
                  </a:moveTo>
                  <a:lnTo>
                    <a:pt x="7817" y="0"/>
                  </a:lnTo>
                  <a:cubicBezTo>
                    <a:pt x="7826" y="0"/>
                    <a:pt x="7834" y="8"/>
                    <a:pt x="7834" y="17"/>
                  </a:cubicBezTo>
                  <a:cubicBezTo>
                    <a:pt x="7834" y="26"/>
                    <a:pt x="7826" y="33"/>
                    <a:pt x="7817" y="33"/>
                  </a:cubicBezTo>
                  <a:lnTo>
                    <a:pt x="7717" y="33"/>
                  </a:lnTo>
                  <a:cubicBezTo>
                    <a:pt x="7708" y="33"/>
                    <a:pt x="7700" y="26"/>
                    <a:pt x="7700" y="17"/>
                  </a:cubicBezTo>
                  <a:cubicBezTo>
                    <a:pt x="7700" y="8"/>
                    <a:pt x="7708" y="0"/>
                    <a:pt x="7717" y="0"/>
                  </a:cubicBezTo>
                  <a:close/>
                  <a:moveTo>
                    <a:pt x="7950" y="0"/>
                  </a:moveTo>
                  <a:lnTo>
                    <a:pt x="8050" y="0"/>
                  </a:lnTo>
                  <a:cubicBezTo>
                    <a:pt x="8060" y="0"/>
                    <a:pt x="8067" y="8"/>
                    <a:pt x="8067" y="17"/>
                  </a:cubicBezTo>
                  <a:cubicBezTo>
                    <a:pt x="8067" y="26"/>
                    <a:pt x="8060" y="33"/>
                    <a:pt x="8050" y="33"/>
                  </a:cubicBezTo>
                  <a:lnTo>
                    <a:pt x="7950" y="33"/>
                  </a:lnTo>
                  <a:cubicBezTo>
                    <a:pt x="7941" y="33"/>
                    <a:pt x="7934" y="26"/>
                    <a:pt x="7934" y="17"/>
                  </a:cubicBezTo>
                  <a:cubicBezTo>
                    <a:pt x="7934" y="8"/>
                    <a:pt x="7941" y="0"/>
                    <a:pt x="7950" y="0"/>
                  </a:cubicBezTo>
                  <a:close/>
                  <a:moveTo>
                    <a:pt x="8184" y="0"/>
                  </a:moveTo>
                  <a:lnTo>
                    <a:pt x="8284" y="0"/>
                  </a:lnTo>
                  <a:cubicBezTo>
                    <a:pt x="8293" y="0"/>
                    <a:pt x="8300" y="8"/>
                    <a:pt x="8300" y="17"/>
                  </a:cubicBezTo>
                  <a:cubicBezTo>
                    <a:pt x="8300" y="26"/>
                    <a:pt x="8293" y="33"/>
                    <a:pt x="8284" y="33"/>
                  </a:cubicBezTo>
                  <a:lnTo>
                    <a:pt x="8184" y="33"/>
                  </a:lnTo>
                  <a:cubicBezTo>
                    <a:pt x="8175" y="33"/>
                    <a:pt x="8167" y="26"/>
                    <a:pt x="8167" y="17"/>
                  </a:cubicBezTo>
                  <a:cubicBezTo>
                    <a:pt x="8167" y="8"/>
                    <a:pt x="8175" y="0"/>
                    <a:pt x="8184" y="0"/>
                  </a:cubicBezTo>
                  <a:close/>
                  <a:moveTo>
                    <a:pt x="8417" y="0"/>
                  </a:moveTo>
                  <a:lnTo>
                    <a:pt x="8517" y="0"/>
                  </a:lnTo>
                  <a:cubicBezTo>
                    <a:pt x="8526" y="0"/>
                    <a:pt x="8534" y="8"/>
                    <a:pt x="8534" y="17"/>
                  </a:cubicBezTo>
                  <a:cubicBezTo>
                    <a:pt x="8534" y="26"/>
                    <a:pt x="8526" y="33"/>
                    <a:pt x="8517" y="33"/>
                  </a:cubicBezTo>
                  <a:lnTo>
                    <a:pt x="8417" y="33"/>
                  </a:lnTo>
                  <a:cubicBezTo>
                    <a:pt x="8408" y="33"/>
                    <a:pt x="8400" y="26"/>
                    <a:pt x="8400" y="17"/>
                  </a:cubicBezTo>
                  <a:cubicBezTo>
                    <a:pt x="8400" y="8"/>
                    <a:pt x="8408" y="0"/>
                    <a:pt x="8417" y="0"/>
                  </a:cubicBezTo>
                  <a:close/>
                  <a:moveTo>
                    <a:pt x="8650" y="0"/>
                  </a:moveTo>
                  <a:lnTo>
                    <a:pt x="8750" y="0"/>
                  </a:lnTo>
                  <a:cubicBezTo>
                    <a:pt x="8760" y="0"/>
                    <a:pt x="8767" y="8"/>
                    <a:pt x="8767" y="17"/>
                  </a:cubicBezTo>
                  <a:cubicBezTo>
                    <a:pt x="8767" y="26"/>
                    <a:pt x="8760" y="33"/>
                    <a:pt x="8750" y="33"/>
                  </a:cubicBezTo>
                  <a:lnTo>
                    <a:pt x="8650" y="33"/>
                  </a:lnTo>
                  <a:cubicBezTo>
                    <a:pt x="8641" y="33"/>
                    <a:pt x="8634" y="26"/>
                    <a:pt x="8634" y="17"/>
                  </a:cubicBezTo>
                  <a:cubicBezTo>
                    <a:pt x="8634" y="8"/>
                    <a:pt x="8641" y="0"/>
                    <a:pt x="8650" y="0"/>
                  </a:cubicBezTo>
                  <a:close/>
                  <a:moveTo>
                    <a:pt x="8884" y="0"/>
                  </a:moveTo>
                  <a:lnTo>
                    <a:pt x="8984" y="0"/>
                  </a:lnTo>
                  <a:cubicBezTo>
                    <a:pt x="8993" y="0"/>
                    <a:pt x="9000" y="8"/>
                    <a:pt x="9000" y="17"/>
                  </a:cubicBezTo>
                  <a:cubicBezTo>
                    <a:pt x="9000" y="26"/>
                    <a:pt x="8993" y="33"/>
                    <a:pt x="8984" y="33"/>
                  </a:cubicBezTo>
                  <a:lnTo>
                    <a:pt x="8884" y="33"/>
                  </a:lnTo>
                  <a:cubicBezTo>
                    <a:pt x="8875" y="33"/>
                    <a:pt x="8867" y="26"/>
                    <a:pt x="8867" y="17"/>
                  </a:cubicBezTo>
                  <a:cubicBezTo>
                    <a:pt x="8867" y="8"/>
                    <a:pt x="8875" y="0"/>
                    <a:pt x="8884" y="0"/>
                  </a:cubicBezTo>
                  <a:close/>
                  <a:moveTo>
                    <a:pt x="9117" y="0"/>
                  </a:moveTo>
                  <a:lnTo>
                    <a:pt x="9217" y="0"/>
                  </a:lnTo>
                  <a:cubicBezTo>
                    <a:pt x="9226" y="0"/>
                    <a:pt x="9234" y="8"/>
                    <a:pt x="9234" y="17"/>
                  </a:cubicBezTo>
                  <a:cubicBezTo>
                    <a:pt x="9234" y="26"/>
                    <a:pt x="9226" y="33"/>
                    <a:pt x="9217" y="33"/>
                  </a:cubicBezTo>
                  <a:lnTo>
                    <a:pt x="9117" y="33"/>
                  </a:lnTo>
                  <a:cubicBezTo>
                    <a:pt x="9108" y="33"/>
                    <a:pt x="9100" y="26"/>
                    <a:pt x="9100" y="17"/>
                  </a:cubicBezTo>
                  <a:cubicBezTo>
                    <a:pt x="9100" y="8"/>
                    <a:pt x="9108" y="0"/>
                    <a:pt x="9117" y="0"/>
                  </a:cubicBezTo>
                  <a:close/>
                  <a:moveTo>
                    <a:pt x="9350" y="0"/>
                  </a:moveTo>
                  <a:lnTo>
                    <a:pt x="9450" y="0"/>
                  </a:lnTo>
                  <a:cubicBezTo>
                    <a:pt x="9460" y="0"/>
                    <a:pt x="9467" y="8"/>
                    <a:pt x="9467" y="17"/>
                  </a:cubicBezTo>
                  <a:cubicBezTo>
                    <a:pt x="9467" y="26"/>
                    <a:pt x="9460" y="33"/>
                    <a:pt x="9450" y="33"/>
                  </a:cubicBezTo>
                  <a:lnTo>
                    <a:pt x="9350" y="33"/>
                  </a:lnTo>
                  <a:cubicBezTo>
                    <a:pt x="9341" y="33"/>
                    <a:pt x="9334" y="26"/>
                    <a:pt x="9334" y="17"/>
                  </a:cubicBezTo>
                  <a:cubicBezTo>
                    <a:pt x="9334" y="8"/>
                    <a:pt x="9341" y="0"/>
                    <a:pt x="9350" y="0"/>
                  </a:cubicBezTo>
                  <a:close/>
                  <a:moveTo>
                    <a:pt x="9584" y="0"/>
                  </a:moveTo>
                  <a:lnTo>
                    <a:pt x="9684" y="0"/>
                  </a:lnTo>
                  <a:cubicBezTo>
                    <a:pt x="9693" y="0"/>
                    <a:pt x="9700" y="8"/>
                    <a:pt x="9700" y="17"/>
                  </a:cubicBezTo>
                  <a:cubicBezTo>
                    <a:pt x="9700" y="26"/>
                    <a:pt x="9693" y="33"/>
                    <a:pt x="9684" y="33"/>
                  </a:cubicBezTo>
                  <a:lnTo>
                    <a:pt x="9584" y="33"/>
                  </a:lnTo>
                  <a:cubicBezTo>
                    <a:pt x="9575" y="33"/>
                    <a:pt x="9567" y="26"/>
                    <a:pt x="9567" y="17"/>
                  </a:cubicBezTo>
                  <a:cubicBezTo>
                    <a:pt x="9567" y="8"/>
                    <a:pt x="9575" y="0"/>
                    <a:pt x="9584" y="0"/>
                  </a:cubicBezTo>
                  <a:close/>
                  <a:moveTo>
                    <a:pt x="9817" y="0"/>
                  </a:moveTo>
                  <a:lnTo>
                    <a:pt x="9917" y="0"/>
                  </a:lnTo>
                  <a:cubicBezTo>
                    <a:pt x="9926" y="0"/>
                    <a:pt x="9934" y="8"/>
                    <a:pt x="9934" y="17"/>
                  </a:cubicBezTo>
                  <a:cubicBezTo>
                    <a:pt x="9934" y="26"/>
                    <a:pt x="9926" y="33"/>
                    <a:pt x="9917" y="33"/>
                  </a:cubicBezTo>
                  <a:lnTo>
                    <a:pt x="9817" y="33"/>
                  </a:lnTo>
                  <a:cubicBezTo>
                    <a:pt x="9808" y="33"/>
                    <a:pt x="9800" y="26"/>
                    <a:pt x="9800" y="17"/>
                  </a:cubicBezTo>
                  <a:cubicBezTo>
                    <a:pt x="9800" y="8"/>
                    <a:pt x="9808" y="0"/>
                    <a:pt x="9817" y="0"/>
                  </a:cubicBezTo>
                  <a:close/>
                  <a:moveTo>
                    <a:pt x="10050" y="0"/>
                  </a:moveTo>
                  <a:lnTo>
                    <a:pt x="10150" y="0"/>
                  </a:lnTo>
                  <a:cubicBezTo>
                    <a:pt x="10160" y="0"/>
                    <a:pt x="10167" y="8"/>
                    <a:pt x="10167" y="17"/>
                  </a:cubicBezTo>
                  <a:cubicBezTo>
                    <a:pt x="10167" y="26"/>
                    <a:pt x="10160" y="33"/>
                    <a:pt x="10150" y="33"/>
                  </a:cubicBezTo>
                  <a:lnTo>
                    <a:pt x="10050" y="33"/>
                  </a:lnTo>
                  <a:cubicBezTo>
                    <a:pt x="10041" y="33"/>
                    <a:pt x="10034" y="26"/>
                    <a:pt x="10034" y="17"/>
                  </a:cubicBezTo>
                  <a:cubicBezTo>
                    <a:pt x="10034" y="8"/>
                    <a:pt x="10041" y="0"/>
                    <a:pt x="10050" y="0"/>
                  </a:cubicBezTo>
                  <a:close/>
                  <a:moveTo>
                    <a:pt x="10284" y="0"/>
                  </a:moveTo>
                  <a:lnTo>
                    <a:pt x="10384" y="0"/>
                  </a:lnTo>
                  <a:cubicBezTo>
                    <a:pt x="10393" y="0"/>
                    <a:pt x="10400" y="8"/>
                    <a:pt x="10400" y="17"/>
                  </a:cubicBezTo>
                  <a:cubicBezTo>
                    <a:pt x="10400" y="26"/>
                    <a:pt x="10393" y="33"/>
                    <a:pt x="10384" y="33"/>
                  </a:cubicBezTo>
                  <a:lnTo>
                    <a:pt x="10284" y="33"/>
                  </a:lnTo>
                  <a:cubicBezTo>
                    <a:pt x="10275" y="33"/>
                    <a:pt x="10267" y="26"/>
                    <a:pt x="10267" y="17"/>
                  </a:cubicBezTo>
                  <a:cubicBezTo>
                    <a:pt x="10267" y="8"/>
                    <a:pt x="10275" y="0"/>
                    <a:pt x="10284" y="0"/>
                  </a:cubicBezTo>
                  <a:close/>
                  <a:moveTo>
                    <a:pt x="10517" y="0"/>
                  </a:moveTo>
                  <a:lnTo>
                    <a:pt x="10617" y="0"/>
                  </a:lnTo>
                  <a:cubicBezTo>
                    <a:pt x="10626" y="0"/>
                    <a:pt x="10634" y="8"/>
                    <a:pt x="10634" y="17"/>
                  </a:cubicBezTo>
                  <a:cubicBezTo>
                    <a:pt x="10634" y="26"/>
                    <a:pt x="10626" y="33"/>
                    <a:pt x="10617" y="33"/>
                  </a:cubicBezTo>
                  <a:lnTo>
                    <a:pt x="10517" y="33"/>
                  </a:lnTo>
                  <a:cubicBezTo>
                    <a:pt x="10508" y="33"/>
                    <a:pt x="10500" y="26"/>
                    <a:pt x="10500" y="17"/>
                  </a:cubicBezTo>
                  <a:cubicBezTo>
                    <a:pt x="10500" y="8"/>
                    <a:pt x="10508" y="0"/>
                    <a:pt x="10517" y="0"/>
                  </a:cubicBezTo>
                  <a:close/>
                  <a:moveTo>
                    <a:pt x="10750" y="0"/>
                  </a:moveTo>
                  <a:lnTo>
                    <a:pt x="10850" y="0"/>
                  </a:lnTo>
                  <a:cubicBezTo>
                    <a:pt x="10860" y="0"/>
                    <a:pt x="10867" y="8"/>
                    <a:pt x="10867" y="17"/>
                  </a:cubicBezTo>
                  <a:cubicBezTo>
                    <a:pt x="10867" y="26"/>
                    <a:pt x="10860" y="33"/>
                    <a:pt x="10850" y="33"/>
                  </a:cubicBezTo>
                  <a:lnTo>
                    <a:pt x="10750" y="33"/>
                  </a:lnTo>
                  <a:cubicBezTo>
                    <a:pt x="10741" y="33"/>
                    <a:pt x="10734" y="26"/>
                    <a:pt x="10734" y="17"/>
                  </a:cubicBezTo>
                  <a:cubicBezTo>
                    <a:pt x="10734" y="8"/>
                    <a:pt x="10741" y="0"/>
                    <a:pt x="10750" y="0"/>
                  </a:cubicBezTo>
                  <a:close/>
                  <a:moveTo>
                    <a:pt x="10984" y="0"/>
                  </a:moveTo>
                  <a:lnTo>
                    <a:pt x="11084" y="0"/>
                  </a:lnTo>
                  <a:cubicBezTo>
                    <a:pt x="11093" y="0"/>
                    <a:pt x="11100" y="8"/>
                    <a:pt x="11100" y="17"/>
                  </a:cubicBezTo>
                  <a:cubicBezTo>
                    <a:pt x="11100" y="26"/>
                    <a:pt x="11093" y="33"/>
                    <a:pt x="11084" y="33"/>
                  </a:cubicBezTo>
                  <a:lnTo>
                    <a:pt x="10984" y="33"/>
                  </a:lnTo>
                  <a:cubicBezTo>
                    <a:pt x="10975" y="33"/>
                    <a:pt x="10967" y="26"/>
                    <a:pt x="10967" y="17"/>
                  </a:cubicBezTo>
                  <a:cubicBezTo>
                    <a:pt x="10967" y="8"/>
                    <a:pt x="10975" y="0"/>
                    <a:pt x="10984" y="0"/>
                  </a:cubicBezTo>
                  <a:close/>
                  <a:moveTo>
                    <a:pt x="11217" y="0"/>
                  </a:moveTo>
                  <a:lnTo>
                    <a:pt x="11317" y="0"/>
                  </a:lnTo>
                  <a:cubicBezTo>
                    <a:pt x="11326" y="0"/>
                    <a:pt x="11334" y="8"/>
                    <a:pt x="11334" y="17"/>
                  </a:cubicBezTo>
                  <a:cubicBezTo>
                    <a:pt x="11334" y="26"/>
                    <a:pt x="11326" y="33"/>
                    <a:pt x="11317" y="33"/>
                  </a:cubicBezTo>
                  <a:lnTo>
                    <a:pt x="11217" y="33"/>
                  </a:lnTo>
                  <a:cubicBezTo>
                    <a:pt x="11208" y="33"/>
                    <a:pt x="11200" y="26"/>
                    <a:pt x="11200" y="17"/>
                  </a:cubicBezTo>
                  <a:cubicBezTo>
                    <a:pt x="11200" y="8"/>
                    <a:pt x="11208" y="0"/>
                    <a:pt x="11217" y="0"/>
                  </a:cubicBezTo>
                  <a:close/>
                  <a:moveTo>
                    <a:pt x="11450" y="0"/>
                  </a:moveTo>
                  <a:lnTo>
                    <a:pt x="11550" y="0"/>
                  </a:lnTo>
                  <a:cubicBezTo>
                    <a:pt x="11560" y="0"/>
                    <a:pt x="11567" y="8"/>
                    <a:pt x="11567" y="17"/>
                  </a:cubicBezTo>
                  <a:cubicBezTo>
                    <a:pt x="11567" y="26"/>
                    <a:pt x="11560" y="33"/>
                    <a:pt x="11550" y="33"/>
                  </a:cubicBezTo>
                  <a:lnTo>
                    <a:pt x="11450" y="33"/>
                  </a:lnTo>
                  <a:cubicBezTo>
                    <a:pt x="11441" y="33"/>
                    <a:pt x="11434" y="26"/>
                    <a:pt x="11434" y="17"/>
                  </a:cubicBezTo>
                  <a:cubicBezTo>
                    <a:pt x="11434" y="8"/>
                    <a:pt x="11441" y="0"/>
                    <a:pt x="11450" y="0"/>
                  </a:cubicBezTo>
                  <a:close/>
                  <a:moveTo>
                    <a:pt x="11684" y="0"/>
                  </a:moveTo>
                  <a:lnTo>
                    <a:pt x="11784" y="0"/>
                  </a:lnTo>
                  <a:cubicBezTo>
                    <a:pt x="11793" y="0"/>
                    <a:pt x="11800" y="8"/>
                    <a:pt x="11800" y="17"/>
                  </a:cubicBezTo>
                  <a:cubicBezTo>
                    <a:pt x="11800" y="26"/>
                    <a:pt x="11793" y="33"/>
                    <a:pt x="11784" y="33"/>
                  </a:cubicBezTo>
                  <a:lnTo>
                    <a:pt x="11684" y="33"/>
                  </a:lnTo>
                  <a:cubicBezTo>
                    <a:pt x="11675" y="33"/>
                    <a:pt x="11667" y="26"/>
                    <a:pt x="11667" y="17"/>
                  </a:cubicBezTo>
                  <a:cubicBezTo>
                    <a:pt x="11667" y="8"/>
                    <a:pt x="11675" y="0"/>
                    <a:pt x="11684" y="0"/>
                  </a:cubicBezTo>
                  <a:close/>
                  <a:moveTo>
                    <a:pt x="11917" y="0"/>
                  </a:moveTo>
                  <a:lnTo>
                    <a:pt x="12017" y="0"/>
                  </a:lnTo>
                  <a:cubicBezTo>
                    <a:pt x="12026" y="0"/>
                    <a:pt x="12034" y="8"/>
                    <a:pt x="12034" y="17"/>
                  </a:cubicBezTo>
                  <a:cubicBezTo>
                    <a:pt x="12034" y="26"/>
                    <a:pt x="12026" y="33"/>
                    <a:pt x="12017" y="33"/>
                  </a:cubicBezTo>
                  <a:lnTo>
                    <a:pt x="11917" y="33"/>
                  </a:lnTo>
                  <a:cubicBezTo>
                    <a:pt x="11908" y="33"/>
                    <a:pt x="11900" y="26"/>
                    <a:pt x="11900" y="17"/>
                  </a:cubicBezTo>
                  <a:cubicBezTo>
                    <a:pt x="11900" y="8"/>
                    <a:pt x="11908" y="0"/>
                    <a:pt x="11917" y="0"/>
                  </a:cubicBezTo>
                  <a:close/>
                  <a:moveTo>
                    <a:pt x="12150" y="0"/>
                  </a:moveTo>
                  <a:lnTo>
                    <a:pt x="12250" y="0"/>
                  </a:lnTo>
                  <a:cubicBezTo>
                    <a:pt x="12260" y="0"/>
                    <a:pt x="12267" y="8"/>
                    <a:pt x="12267" y="17"/>
                  </a:cubicBezTo>
                  <a:cubicBezTo>
                    <a:pt x="12267" y="26"/>
                    <a:pt x="12260" y="33"/>
                    <a:pt x="12250" y="33"/>
                  </a:cubicBezTo>
                  <a:lnTo>
                    <a:pt x="12150" y="33"/>
                  </a:lnTo>
                  <a:cubicBezTo>
                    <a:pt x="12141" y="33"/>
                    <a:pt x="12134" y="26"/>
                    <a:pt x="12134" y="17"/>
                  </a:cubicBezTo>
                  <a:cubicBezTo>
                    <a:pt x="12134" y="8"/>
                    <a:pt x="12141" y="0"/>
                    <a:pt x="12150" y="0"/>
                  </a:cubicBezTo>
                  <a:close/>
                  <a:moveTo>
                    <a:pt x="12384" y="0"/>
                  </a:moveTo>
                  <a:lnTo>
                    <a:pt x="12484" y="0"/>
                  </a:lnTo>
                  <a:cubicBezTo>
                    <a:pt x="12493" y="0"/>
                    <a:pt x="12500" y="8"/>
                    <a:pt x="12500" y="17"/>
                  </a:cubicBezTo>
                  <a:cubicBezTo>
                    <a:pt x="12500" y="26"/>
                    <a:pt x="12493" y="33"/>
                    <a:pt x="12484" y="33"/>
                  </a:cubicBezTo>
                  <a:lnTo>
                    <a:pt x="12384" y="33"/>
                  </a:lnTo>
                  <a:cubicBezTo>
                    <a:pt x="12375" y="33"/>
                    <a:pt x="12367" y="26"/>
                    <a:pt x="12367" y="17"/>
                  </a:cubicBezTo>
                  <a:cubicBezTo>
                    <a:pt x="12367" y="8"/>
                    <a:pt x="12375" y="0"/>
                    <a:pt x="12384" y="0"/>
                  </a:cubicBezTo>
                  <a:close/>
                  <a:moveTo>
                    <a:pt x="12617" y="0"/>
                  </a:moveTo>
                  <a:lnTo>
                    <a:pt x="12717" y="0"/>
                  </a:lnTo>
                  <a:cubicBezTo>
                    <a:pt x="12726" y="0"/>
                    <a:pt x="12734" y="8"/>
                    <a:pt x="12734" y="17"/>
                  </a:cubicBezTo>
                  <a:cubicBezTo>
                    <a:pt x="12734" y="26"/>
                    <a:pt x="12726" y="33"/>
                    <a:pt x="12717" y="33"/>
                  </a:cubicBezTo>
                  <a:lnTo>
                    <a:pt x="12617" y="33"/>
                  </a:lnTo>
                  <a:cubicBezTo>
                    <a:pt x="12608" y="33"/>
                    <a:pt x="12600" y="26"/>
                    <a:pt x="12600" y="17"/>
                  </a:cubicBezTo>
                  <a:cubicBezTo>
                    <a:pt x="12600" y="8"/>
                    <a:pt x="12608" y="0"/>
                    <a:pt x="12617" y="0"/>
                  </a:cubicBezTo>
                  <a:close/>
                  <a:moveTo>
                    <a:pt x="12850" y="0"/>
                  </a:moveTo>
                  <a:lnTo>
                    <a:pt x="12950" y="0"/>
                  </a:lnTo>
                  <a:cubicBezTo>
                    <a:pt x="12960" y="0"/>
                    <a:pt x="12967" y="8"/>
                    <a:pt x="12967" y="17"/>
                  </a:cubicBezTo>
                  <a:cubicBezTo>
                    <a:pt x="12967" y="26"/>
                    <a:pt x="12960" y="33"/>
                    <a:pt x="12950" y="33"/>
                  </a:cubicBezTo>
                  <a:lnTo>
                    <a:pt x="12850" y="33"/>
                  </a:lnTo>
                  <a:cubicBezTo>
                    <a:pt x="12841" y="33"/>
                    <a:pt x="12834" y="26"/>
                    <a:pt x="12834" y="17"/>
                  </a:cubicBezTo>
                  <a:cubicBezTo>
                    <a:pt x="12834" y="8"/>
                    <a:pt x="12841" y="0"/>
                    <a:pt x="12850" y="0"/>
                  </a:cubicBezTo>
                  <a:close/>
                  <a:moveTo>
                    <a:pt x="13084" y="0"/>
                  </a:moveTo>
                  <a:lnTo>
                    <a:pt x="13184" y="0"/>
                  </a:lnTo>
                  <a:cubicBezTo>
                    <a:pt x="13193" y="0"/>
                    <a:pt x="13200" y="8"/>
                    <a:pt x="13200" y="17"/>
                  </a:cubicBezTo>
                  <a:cubicBezTo>
                    <a:pt x="13200" y="26"/>
                    <a:pt x="13193" y="33"/>
                    <a:pt x="13184" y="33"/>
                  </a:cubicBezTo>
                  <a:lnTo>
                    <a:pt x="13084" y="33"/>
                  </a:lnTo>
                  <a:cubicBezTo>
                    <a:pt x="13075" y="33"/>
                    <a:pt x="13067" y="26"/>
                    <a:pt x="13067" y="17"/>
                  </a:cubicBezTo>
                  <a:cubicBezTo>
                    <a:pt x="13067" y="8"/>
                    <a:pt x="13075" y="0"/>
                    <a:pt x="13084" y="0"/>
                  </a:cubicBezTo>
                  <a:close/>
                  <a:moveTo>
                    <a:pt x="13317" y="0"/>
                  </a:moveTo>
                  <a:lnTo>
                    <a:pt x="13417" y="0"/>
                  </a:lnTo>
                  <a:cubicBezTo>
                    <a:pt x="13426" y="0"/>
                    <a:pt x="13434" y="8"/>
                    <a:pt x="13434" y="17"/>
                  </a:cubicBezTo>
                  <a:cubicBezTo>
                    <a:pt x="13434" y="26"/>
                    <a:pt x="13426" y="33"/>
                    <a:pt x="13417" y="33"/>
                  </a:cubicBezTo>
                  <a:lnTo>
                    <a:pt x="13317" y="33"/>
                  </a:lnTo>
                  <a:cubicBezTo>
                    <a:pt x="13308" y="33"/>
                    <a:pt x="13300" y="26"/>
                    <a:pt x="13300" y="17"/>
                  </a:cubicBezTo>
                  <a:cubicBezTo>
                    <a:pt x="13300" y="8"/>
                    <a:pt x="13308" y="0"/>
                    <a:pt x="13317" y="0"/>
                  </a:cubicBezTo>
                  <a:close/>
                  <a:moveTo>
                    <a:pt x="13550" y="0"/>
                  </a:moveTo>
                  <a:lnTo>
                    <a:pt x="13650" y="0"/>
                  </a:lnTo>
                  <a:cubicBezTo>
                    <a:pt x="13660" y="0"/>
                    <a:pt x="13667" y="8"/>
                    <a:pt x="13667" y="17"/>
                  </a:cubicBezTo>
                  <a:cubicBezTo>
                    <a:pt x="13667" y="26"/>
                    <a:pt x="13660" y="33"/>
                    <a:pt x="13650" y="33"/>
                  </a:cubicBezTo>
                  <a:lnTo>
                    <a:pt x="13550" y="33"/>
                  </a:lnTo>
                  <a:cubicBezTo>
                    <a:pt x="13541" y="33"/>
                    <a:pt x="13534" y="26"/>
                    <a:pt x="13534" y="17"/>
                  </a:cubicBezTo>
                  <a:cubicBezTo>
                    <a:pt x="13534" y="8"/>
                    <a:pt x="13541" y="0"/>
                    <a:pt x="13550" y="0"/>
                  </a:cubicBezTo>
                  <a:close/>
                  <a:moveTo>
                    <a:pt x="13784" y="0"/>
                  </a:moveTo>
                  <a:lnTo>
                    <a:pt x="13884" y="0"/>
                  </a:lnTo>
                  <a:cubicBezTo>
                    <a:pt x="13893" y="0"/>
                    <a:pt x="13900" y="8"/>
                    <a:pt x="13900" y="17"/>
                  </a:cubicBezTo>
                  <a:cubicBezTo>
                    <a:pt x="13900" y="26"/>
                    <a:pt x="13893" y="33"/>
                    <a:pt x="13884" y="33"/>
                  </a:cubicBezTo>
                  <a:lnTo>
                    <a:pt x="13784" y="33"/>
                  </a:lnTo>
                  <a:cubicBezTo>
                    <a:pt x="13775" y="33"/>
                    <a:pt x="13767" y="26"/>
                    <a:pt x="13767" y="17"/>
                  </a:cubicBezTo>
                  <a:cubicBezTo>
                    <a:pt x="13767" y="8"/>
                    <a:pt x="13775" y="0"/>
                    <a:pt x="13784" y="0"/>
                  </a:cubicBezTo>
                  <a:close/>
                  <a:moveTo>
                    <a:pt x="14017" y="0"/>
                  </a:moveTo>
                  <a:lnTo>
                    <a:pt x="14117" y="0"/>
                  </a:lnTo>
                  <a:cubicBezTo>
                    <a:pt x="14126" y="0"/>
                    <a:pt x="14134" y="8"/>
                    <a:pt x="14134" y="17"/>
                  </a:cubicBezTo>
                  <a:cubicBezTo>
                    <a:pt x="14134" y="26"/>
                    <a:pt x="14126" y="33"/>
                    <a:pt x="14117" y="33"/>
                  </a:cubicBezTo>
                  <a:lnTo>
                    <a:pt x="14017" y="33"/>
                  </a:lnTo>
                  <a:cubicBezTo>
                    <a:pt x="14008" y="33"/>
                    <a:pt x="14000" y="26"/>
                    <a:pt x="14000" y="17"/>
                  </a:cubicBezTo>
                  <a:cubicBezTo>
                    <a:pt x="14000" y="8"/>
                    <a:pt x="14008" y="0"/>
                    <a:pt x="14017" y="0"/>
                  </a:cubicBezTo>
                  <a:close/>
                  <a:moveTo>
                    <a:pt x="14250" y="0"/>
                  </a:moveTo>
                  <a:lnTo>
                    <a:pt x="14350" y="0"/>
                  </a:lnTo>
                  <a:cubicBezTo>
                    <a:pt x="14360" y="0"/>
                    <a:pt x="14367" y="8"/>
                    <a:pt x="14367" y="17"/>
                  </a:cubicBezTo>
                  <a:cubicBezTo>
                    <a:pt x="14367" y="26"/>
                    <a:pt x="14360" y="33"/>
                    <a:pt x="14350" y="33"/>
                  </a:cubicBezTo>
                  <a:lnTo>
                    <a:pt x="14250" y="33"/>
                  </a:lnTo>
                  <a:cubicBezTo>
                    <a:pt x="14241" y="33"/>
                    <a:pt x="14234" y="26"/>
                    <a:pt x="14234" y="17"/>
                  </a:cubicBezTo>
                  <a:cubicBezTo>
                    <a:pt x="14234" y="8"/>
                    <a:pt x="14241" y="0"/>
                    <a:pt x="14250" y="0"/>
                  </a:cubicBezTo>
                  <a:close/>
                  <a:moveTo>
                    <a:pt x="14484" y="0"/>
                  </a:moveTo>
                  <a:lnTo>
                    <a:pt x="14584" y="0"/>
                  </a:lnTo>
                  <a:cubicBezTo>
                    <a:pt x="14593" y="0"/>
                    <a:pt x="14600" y="8"/>
                    <a:pt x="14600" y="17"/>
                  </a:cubicBezTo>
                  <a:cubicBezTo>
                    <a:pt x="14600" y="26"/>
                    <a:pt x="14593" y="33"/>
                    <a:pt x="14584" y="33"/>
                  </a:cubicBezTo>
                  <a:lnTo>
                    <a:pt x="14484" y="33"/>
                  </a:lnTo>
                  <a:cubicBezTo>
                    <a:pt x="14475" y="33"/>
                    <a:pt x="14467" y="26"/>
                    <a:pt x="14467" y="17"/>
                  </a:cubicBezTo>
                  <a:cubicBezTo>
                    <a:pt x="14467" y="8"/>
                    <a:pt x="14475" y="0"/>
                    <a:pt x="14484" y="0"/>
                  </a:cubicBezTo>
                  <a:close/>
                  <a:moveTo>
                    <a:pt x="14717" y="0"/>
                  </a:moveTo>
                  <a:lnTo>
                    <a:pt x="14817" y="0"/>
                  </a:lnTo>
                  <a:cubicBezTo>
                    <a:pt x="14826" y="0"/>
                    <a:pt x="14834" y="8"/>
                    <a:pt x="14834" y="17"/>
                  </a:cubicBezTo>
                  <a:cubicBezTo>
                    <a:pt x="14834" y="26"/>
                    <a:pt x="14826" y="33"/>
                    <a:pt x="14817" y="33"/>
                  </a:cubicBezTo>
                  <a:lnTo>
                    <a:pt x="14717" y="33"/>
                  </a:lnTo>
                  <a:cubicBezTo>
                    <a:pt x="14708" y="33"/>
                    <a:pt x="14700" y="26"/>
                    <a:pt x="14700" y="17"/>
                  </a:cubicBezTo>
                  <a:cubicBezTo>
                    <a:pt x="14700" y="8"/>
                    <a:pt x="14708" y="0"/>
                    <a:pt x="14717" y="0"/>
                  </a:cubicBezTo>
                  <a:close/>
                  <a:moveTo>
                    <a:pt x="14950" y="0"/>
                  </a:moveTo>
                  <a:lnTo>
                    <a:pt x="15050" y="0"/>
                  </a:lnTo>
                  <a:cubicBezTo>
                    <a:pt x="15060" y="0"/>
                    <a:pt x="15067" y="8"/>
                    <a:pt x="15067" y="17"/>
                  </a:cubicBezTo>
                  <a:cubicBezTo>
                    <a:pt x="15067" y="26"/>
                    <a:pt x="15060" y="33"/>
                    <a:pt x="15050" y="33"/>
                  </a:cubicBezTo>
                  <a:lnTo>
                    <a:pt x="14950" y="33"/>
                  </a:lnTo>
                  <a:cubicBezTo>
                    <a:pt x="14941" y="33"/>
                    <a:pt x="14934" y="26"/>
                    <a:pt x="14934" y="17"/>
                  </a:cubicBezTo>
                  <a:cubicBezTo>
                    <a:pt x="14934" y="8"/>
                    <a:pt x="14941" y="0"/>
                    <a:pt x="14950" y="0"/>
                  </a:cubicBezTo>
                  <a:close/>
                  <a:moveTo>
                    <a:pt x="15184" y="0"/>
                  </a:moveTo>
                  <a:lnTo>
                    <a:pt x="15284" y="0"/>
                  </a:lnTo>
                  <a:cubicBezTo>
                    <a:pt x="15293" y="0"/>
                    <a:pt x="15300" y="8"/>
                    <a:pt x="15300" y="17"/>
                  </a:cubicBezTo>
                  <a:cubicBezTo>
                    <a:pt x="15300" y="26"/>
                    <a:pt x="15293" y="33"/>
                    <a:pt x="15284" y="33"/>
                  </a:cubicBezTo>
                  <a:lnTo>
                    <a:pt x="15184" y="33"/>
                  </a:lnTo>
                  <a:cubicBezTo>
                    <a:pt x="15175" y="33"/>
                    <a:pt x="15167" y="26"/>
                    <a:pt x="15167" y="17"/>
                  </a:cubicBezTo>
                  <a:cubicBezTo>
                    <a:pt x="15167" y="8"/>
                    <a:pt x="15175" y="0"/>
                    <a:pt x="15184" y="0"/>
                  </a:cubicBezTo>
                  <a:close/>
                  <a:moveTo>
                    <a:pt x="15417" y="0"/>
                  </a:moveTo>
                  <a:lnTo>
                    <a:pt x="15517" y="0"/>
                  </a:lnTo>
                  <a:cubicBezTo>
                    <a:pt x="15526" y="0"/>
                    <a:pt x="15534" y="8"/>
                    <a:pt x="15534" y="17"/>
                  </a:cubicBezTo>
                  <a:cubicBezTo>
                    <a:pt x="15534" y="26"/>
                    <a:pt x="15526" y="33"/>
                    <a:pt x="15517" y="33"/>
                  </a:cubicBezTo>
                  <a:lnTo>
                    <a:pt x="15417" y="33"/>
                  </a:lnTo>
                  <a:cubicBezTo>
                    <a:pt x="15408" y="33"/>
                    <a:pt x="15400" y="26"/>
                    <a:pt x="15400" y="17"/>
                  </a:cubicBezTo>
                  <a:cubicBezTo>
                    <a:pt x="15400" y="8"/>
                    <a:pt x="15408" y="0"/>
                    <a:pt x="15417" y="0"/>
                  </a:cubicBezTo>
                  <a:close/>
                  <a:moveTo>
                    <a:pt x="15650" y="0"/>
                  </a:moveTo>
                  <a:lnTo>
                    <a:pt x="15750" y="0"/>
                  </a:lnTo>
                  <a:cubicBezTo>
                    <a:pt x="15760" y="0"/>
                    <a:pt x="15767" y="8"/>
                    <a:pt x="15767" y="17"/>
                  </a:cubicBezTo>
                  <a:cubicBezTo>
                    <a:pt x="15767" y="26"/>
                    <a:pt x="15760" y="33"/>
                    <a:pt x="15750" y="33"/>
                  </a:cubicBezTo>
                  <a:lnTo>
                    <a:pt x="15650" y="33"/>
                  </a:lnTo>
                  <a:cubicBezTo>
                    <a:pt x="15641" y="33"/>
                    <a:pt x="15634" y="26"/>
                    <a:pt x="15634" y="17"/>
                  </a:cubicBezTo>
                  <a:cubicBezTo>
                    <a:pt x="15634" y="8"/>
                    <a:pt x="15641" y="0"/>
                    <a:pt x="15650" y="0"/>
                  </a:cubicBezTo>
                  <a:close/>
                  <a:moveTo>
                    <a:pt x="15884" y="0"/>
                  </a:moveTo>
                  <a:lnTo>
                    <a:pt x="15984" y="0"/>
                  </a:lnTo>
                  <a:cubicBezTo>
                    <a:pt x="15993" y="0"/>
                    <a:pt x="16000" y="8"/>
                    <a:pt x="16000" y="17"/>
                  </a:cubicBezTo>
                  <a:cubicBezTo>
                    <a:pt x="16000" y="26"/>
                    <a:pt x="15993" y="33"/>
                    <a:pt x="15984" y="33"/>
                  </a:cubicBezTo>
                  <a:lnTo>
                    <a:pt x="15884" y="33"/>
                  </a:lnTo>
                  <a:cubicBezTo>
                    <a:pt x="15875" y="33"/>
                    <a:pt x="15867" y="26"/>
                    <a:pt x="15867" y="17"/>
                  </a:cubicBezTo>
                  <a:cubicBezTo>
                    <a:pt x="15867" y="8"/>
                    <a:pt x="15875" y="0"/>
                    <a:pt x="15884" y="0"/>
                  </a:cubicBezTo>
                  <a:close/>
                  <a:moveTo>
                    <a:pt x="16117" y="0"/>
                  </a:moveTo>
                  <a:lnTo>
                    <a:pt x="16217" y="0"/>
                  </a:lnTo>
                  <a:cubicBezTo>
                    <a:pt x="16226" y="0"/>
                    <a:pt x="16234" y="8"/>
                    <a:pt x="16234" y="17"/>
                  </a:cubicBezTo>
                  <a:cubicBezTo>
                    <a:pt x="16234" y="26"/>
                    <a:pt x="16226" y="33"/>
                    <a:pt x="16217" y="33"/>
                  </a:cubicBezTo>
                  <a:lnTo>
                    <a:pt x="16117" y="33"/>
                  </a:lnTo>
                  <a:cubicBezTo>
                    <a:pt x="16108" y="33"/>
                    <a:pt x="16100" y="26"/>
                    <a:pt x="16100" y="17"/>
                  </a:cubicBezTo>
                  <a:cubicBezTo>
                    <a:pt x="16100" y="8"/>
                    <a:pt x="16108" y="0"/>
                    <a:pt x="16117" y="0"/>
                  </a:cubicBezTo>
                  <a:close/>
                  <a:moveTo>
                    <a:pt x="16350" y="0"/>
                  </a:moveTo>
                  <a:lnTo>
                    <a:pt x="16450" y="0"/>
                  </a:lnTo>
                  <a:cubicBezTo>
                    <a:pt x="16460" y="0"/>
                    <a:pt x="16467" y="8"/>
                    <a:pt x="16467" y="17"/>
                  </a:cubicBezTo>
                  <a:cubicBezTo>
                    <a:pt x="16467" y="26"/>
                    <a:pt x="16460" y="33"/>
                    <a:pt x="16450" y="33"/>
                  </a:cubicBezTo>
                  <a:lnTo>
                    <a:pt x="16350" y="33"/>
                  </a:lnTo>
                  <a:cubicBezTo>
                    <a:pt x="16341" y="33"/>
                    <a:pt x="16334" y="26"/>
                    <a:pt x="16334" y="17"/>
                  </a:cubicBezTo>
                  <a:cubicBezTo>
                    <a:pt x="16334" y="8"/>
                    <a:pt x="16341" y="0"/>
                    <a:pt x="16350" y="0"/>
                  </a:cubicBezTo>
                  <a:close/>
                  <a:moveTo>
                    <a:pt x="16584" y="0"/>
                  </a:moveTo>
                  <a:lnTo>
                    <a:pt x="16684" y="0"/>
                  </a:lnTo>
                  <a:cubicBezTo>
                    <a:pt x="16693" y="0"/>
                    <a:pt x="16700" y="8"/>
                    <a:pt x="16700" y="17"/>
                  </a:cubicBezTo>
                  <a:cubicBezTo>
                    <a:pt x="16700" y="26"/>
                    <a:pt x="16693" y="33"/>
                    <a:pt x="16684" y="33"/>
                  </a:cubicBezTo>
                  <a:lnTo>
                    <a:pt x="16584" y="33"/>
                  </a:lnTo>
                  <a:cubicBezTo>
                    <a:pt x="16575" y="33"/>
                    <a:pt x="16567" y="26"/>
                    <a:pt x="16567" y="17"/>
                  </a:cubicBezTo>
                  <a:cubicBezTo>
                    <a:pt x="16567" y="8"/>
                    <a:pt x="16575" y="0"/>
                    <a:pt x="16584" y="0"/>
                  </a:cubicBezTo>
                  <a:close/>
                  <a:moveTo>
                    <a:pt x="16817" y="0"/>
                  </a:moveTo>
                  <a:lnTo>
                    <a:pt x="16917" y="0"/>
                  </a:lnTo>
                  <a:cubicBezTo>
                    <a:pt x="16926" y="0"/>
                    <a:pt x="16934" y="8"/>
                    <a:pt x="16934" y="17"/>
                  </a:cubicBezTo>
                  <a:cubicBezTo>
                    <a:pt x="16934" y="26"/>
                    <a:pt x="16926" y="33"/>
                    <a:pt x="16917" y="33"/>
                  </a:cubicBezTo>
                  <a:lnTo>
                    <a:pt x="16817" y="33"/>
                  </a:lnTo>
                  <a:cubicBezTo>
                    <a:pt x="16808" y="33"/>
                    <a:pt x="16800" y="26"/>
                    <a:pt x="16800" y="17"/>
                  </a:cubicBezTo>
                  <a:cubicBezTo>
                    <a:pt x="16800" y="8"/>
                    <a:pt x="16808" y="0"/>
                    <a:pt x="16817" y="0"/>
                  </a:cubicBezTo>
                  <a:close/>
                  <a:moveTo>
                    <a:pt x="17050" y="0"/>
                  </a:moveTo>
                  <a:lnTo>
                    <a:pt x="17150" y="0"/>
                  </a:lnTo>
                  <a:cubicBezTo>
                    <a:pt x="17160" y="0"/>
                    <a:pt x="17167" y="8"/>
                    <a:pt x="17167" y="17"/>
                  </a:cubicBezTo>
                  <a:cubicBezTo>
                    <a:pt x="17167" y="26"/>
                    <a:pt x="17160" y="33"/>
                    <a:pt x="17150" y="33"/>
                  </a:cubicBezTo>
                  <a:lnTo>
                    <a:pt x="17050" y="33"/>
                  </a:lnTo>
                  <a:cubicBezTo>
                    <a:pt x="17041" y="33"/>
                    <a:pt x="17034" y="26"/>
                    <a:pt x="17034" y="17"/>
                  </a:cubicBezTo>
                  <a:cubicBezTo>
                    <a:pt x="17034" y="8"/>
                    <a:pt x="17041" y="0"/>
                    <a:pt x="17050" y="0"/>
                  </a:cubicBezTo>
                  <a:close/>
                  <a:moveTo>
                    <a:pt x="17284" y="0"/>
                  </a:moveTo>
                  <a:lnTo>
                    <a:pt x="17384" y="0"/>
                  </a:lnTo>
                  <a:cubicBezTo>
                    <a:pt x="17393" y="0"/>
                    <a:pt x="17400" y="8"/>
                    <a:pt x="17400" y="17"/>
                  </a:cubicBezTo>
                  <a:cubicBezTo>
                    <a:pt x="17400" y="26"/>
                    <a:pt x="17393" y="33"/>
                    <a:pt x="17384" y="33"/>
                  </a:cubicBezTo>
                  <a:lnTo>
                    <a:pt x="17284" y="33"/>
                  </a:lnTo>
                  <a:cubicBezTo>
                    <a:pt x="17275" y="33"/>
                    <a:pt x="17267" y="26"/>
                    <a:pt x="17267" y="17"/>
                  </a:cubicBezTo>
                  <a:cubicBezTo>
                    <a:pt x="17267" y="8"/>
                    <a:pt x="17275" y="0"/>
                    <a:pt x="17284" y="0"/>
                  </a:cubicBezTo>
                  <a:close/>
                  <a:moveTo>
                    <a:pt x="17517" y="0"/>
                  </a:moveTo>
                  <a:lnTo>
                    <a:pt x="17617" y="0"/>
                  </a:lnTo>
                  <a:cubicBezTo>
                    <a:pt x="17626" y="0"/>
                    <a:pt x="17634" y="8"/>
                    <a:pt x="17634" y="17"/>
                  </a:cubicBezTo>
                  <a:cubicBezTo>
                    <a:pt x="17634" y="26"/>
                    <a:pt x="17626" y="33"/>
                    <a:pt x="17617" y="33"/>
                  </a:cubicBezTo>
                  <a:lnTo>
                    <a:pt x="17517" y="33"/>
                  </a:lnTo>
                  <a:cubicBezTo>
                    <a:pt x="17508" y="33"/>
                    <a:pt x="17500" y="26"/>
                    <a:pt x="17500" y="17"/>
                  </a:cubicBezTo>
                  <a:cubicBezTo>
                    <a:pt x="17500" y="8"/>
                    <a:pt x="17508" y="0"/>
                    <a:pt x="17517" y="0"/>
                  </a:cubicBezTo>
                  <a:close/>
                  <a:moveTo>
                    <a:pt x="17750" y="0"/>
                  </a:moveTo>
                  <a:lnTo>
                    <a:pt x="17850" y="0"/>
                  </a:lnTo>
                  <a:cubicBezTo>
                    <a:pt x="17860" y="0"/>
                    <a:pt x="17867" y="8"/>
                    <a:pt x="17867" y="17"/>
                  </a:cubicBezTo>
                  <a:cubicBezTo>
                    <a:pt x="17867" y="26"/>
                    <a:pt x="17860" y="33"/>
                    <a:pt x="17850" y="33"/>
                  </a:cubicBezTo>
                  <a:lnTo>
                    <a:pt x="17750" y="33"/>
                  </a:lnTo>
                  <a:cubicBezTo>
                    <a:pt x="17741" y="33"/>
                    <a:pt x="17734" y="26"/>
                    <a:pt x="17734" y="17"/>
                  </a:cubicBezTo>
                  <a:cubicBezTo>
                    <a:pt x="17734" y="8"/>
                    <a:pt x="17741" y="0"/>
                    <a:pt x="17750" y="0"/>
                  </a:cubicBezTo>
                  <a:close/>
                  <a:moveTo>
                    <a:pt x="17984" y="0"/>
                  </a:moveTo>
                  <a:lnTo>
                    <a:pt x="18084" y="0"/>
                  </a:lnTo>
                  <a:cubicBezTo>
                    <a:pt x="18093" y="0"/>
                    <a:pt x="18100" y="8"/>
                    <a:pt x="18100" y="17"/>
                  </a:cubicBezTo>
                  <a:cubicBezTo>
                    <a:pt x="18100" y="26"/>
                    <a:pt x="18093" y="33"/>
                    <a:pt x="18084" y="33"/>
                  </a:cubicBezTo>
                  <a:lnTo>
                    <a:pt x="17984" y="33"/>
                  </a:lnTo>
                  <a:cubicBezTo>
                    <a:pt x="17975" y="33"/>
                    <a:pt x="17967" y="26"/>
                    <a:pt x="17967" y="17"/>
                  </a:cubicBezTo>
                  <a:cubicBezTo>
                    <a:pt x="17967" y="8"/>
                    <a:pt x="17975" y="0"/>
                    <a:pt x="17984" y="0"/>
                  </a:cubicBezTo>
                  <a:close/>
                  <a:moveTo>
                    <a:pt x="18217" y="0"/>
                  </a:moveTo>
                  <a:lnTo>
                    <a:pt x="18317" y="0"/>
                  </a:lnTo>
                  <a:cubicBezTo>
                    <a:pt x="18326" y="0"/>
                    <a:pt x="18334" y="8"/>
                    <a:pt x="18334" y="17"/>
                  </a:cubicBezTo>
                  <a:cubicBezTo>
                    <a:pt x="18334" y="26"/>
                    <a:pt x="18326" y="33"/>
                    <a:pt x="18317" y="33"/>
                  </a:cubicBezTo>
                  <a:lnTo>
                    <a:pt x="18217" y="33"/>
                  </a:lnTo>
                  <a:cubicBezTo>
                    <a:pt x="18208" y="33"/>
                    <a:pt x="18200" y="26"/>
                    <a:pt x="18200" y="17"/>
                  </a:cubicBezTo>
                  <a:cubicBezTo>
                    <a:pt x="18200" y="8"/>
                    <a:pt x="18208" y="0"/>
                    <a:pt x="18217" y="0"/>
                  </a:cubicBezTo>
                  <a:close/>
                  <a:moveTo>
                    <a:pt x="18451" y="0"/>
                  </a:moveTo>
                  <a:lnTo>
                    <a:pt x="18525" y="0"/>
                  </a:lnTo>
                  <a:cubicBezTo>
                    <a:pt x="18535" y="0"/>
                    <a:pt x="18542" y="8"/>
                    <a:pt x="18542" y="17"/>
                  </a:cubicBezTo>
                  <a:cubicBezTo>
                    <a:pt x="18542" y="26"/>
                    <a:pt x="18535" y="33"/>
                    <a:pt x="18525" y="33"/>
                  </a:cubicBezTo>
                  <a:lnTo>
                    <a:pt x="18451" y="33"/>
                  </a:lnTo>
                  <a:cubicBezTo>
                    <a:pt x="18441" y="33"/>
                    <a:pt x="18434" y="26"/>
                    <a:pt x="18434" y="17"/>
                  </a:cubicBezTo>
                  <a:cubicBezTo>
                    <a:pt x="18434" y="8"/>
                    <a:pt x="18441" y="0"/>
                    <a:pt x="18451" y="0"/>
                  </a:cubicBezTo>
                  <a:close/>
                </a:path>
              </a:pathLst>
            </a:custGeom>
            <a:solidFill>
              <a:srgbClr val="000000"/>
            </a:solidFill>
            <a:ln w="0" cap="flat">
              <a:solidFill>
                <a:srgbClr val="000000"/>
              </a:solidFill>
              <a:prstDash val="solid"/>
              <a:bevel/>
              <a:headEnd/>
              <a:tailEnd/>
            </a:ln>
          </p:spPr>
          <p:txBody>
            <a:bodyPr/>
            <a:lstStyle/>
            <a:p>
              <a:endParaRPr lang="ja-JP" altLang="en-US"/>
            </a:p>
          </p:txBody>
        </p:sp>
        <p:sp>
          <p:nvSpPr>
            <p:cNvPr id="25640" name="Freeform 37"/>
            <p:cNvSpPr>
              <a:spLocks noEditPoints="1"/>
            </p:cNvSpPr>
            <p:nvPr/>
          </p:nvSpPr>
          <p:spPr bwMode="auto">
            <a:xfrm>
              <a:off x="1772" y="1577"/>
              <a:ext cx="2846" cy="5"/>
            </a:xfrm>
            <a:custGeom>
              <a:avLst/>
              <a:gdLst>
                <a:gd name="T0" fmla="*/ 0 w 18542"/>
                <a:gd name="T1" fmla="*/ 0 h 34"/>
                <a:gd name="T2" fmla="*/ 0 w 18542"/>
                <a:gd name="T3" fmla="*/ 0 h 34"/>
                <a:gd name="T4" fmla="*/ 0 w 18542"/>
                <a:gd name="T5" fmla="*/ 0 h 34"/>
                <a:gd name="T6" fmla="*/ 0 w 18542"/>
                <a:gd name="T7" fmla="*/ 0 h 34"/>
                <a:gd name="T8" fmla="*/ 0 w 18542"/>
                <a:gd name="T9" fmla="*/ 0 h 34"/>
                <a:gd name="T10" fmla="*/ 0 w 18542"/>
                <a:gd name="T11" fmla="*/ 0 h 34"/>
                <a:gd name="T12" fmla="*/ 0 w 18542"/>
                <a:gd name="T13" fmla="*/ 0 h 34"/>
                <a:gd name="T14" fmla="*/ 0 w 18542"/>
                <a:gd name="T15" fmla="*/ 0 h 34"/>
                <a:gd name="T16" fmla="*/ 0 w 18542"/>
                <a:gd name="T17" fmla="*/ 0 h 34"/>
                <a:gd name="T18" fmla="*/ 0 w 18542"/>
                <a:gd name="T19" fmla="*/ 0 h 34"/>
                <a:gd name="T20" fmla="*/ 0 w 18542"/>
                <a:gd name="T21" fmla="*/ 0 h 34"/>
                <a:gd name="T22" fmla="*/ 0 w 18542"/>
                <a:gd name="T23" fmla="*/ 0 h 34"/>
                <a:gd name="T24" fmla="*/ 0 w 18542"/>
                <a:gd name="T25" fmla="*/ 0 h 34"/>
                <a:gd name="T26" fmla="*/ 0 w 18542"/>
                <a:gd name="T27" fmla="*/ 0 h 34"/>
                <a:gd name="T28" fmla="*/ 0 w 18542"/>
                <a:gd name="T29" fmla="*/ 0 h 34"/>
                <a:gd name="T30" fmla="*/ 0 w 18542"/>
                <a:gd name="T31" fmla="*/ 0 h 34"/>
                <a:gd name="T32" fmla="*/ 0 w 18542"/>
                <a:gd name="T33" fmla="*/ 0 h 34"/>
                <a:gd name="T34" fmla="*/ 0 w 18542"/>
                <a:gd name="T35" fmla="*/ 0 h 34"/>
                <a:gd name="T36" fmla="*/ 0 w 18542"/>
                <a:gd name="T37" fmla="*/ 0 h 34"/>
                <a:gd name="T38" fmla="*/ 0 w 18542"/>
                <a:gd name="T39" fmla="*/ 0 h 34"/>
                <a:gd name="T40" fmla="*/ 0 w 18542"/>
                <a:gd name="T41" fmla="*/ 0 h 34"/>
                <a:gd name="T42" fmla="*/ 0 w 18542"/>
                <a:gd name="T43" fmla="*/ 0 h 34"/>
                <a:gd name="T44" fmla="*/ 0 w 18542"/>
                <a:gd name="T45" fmla="*/ 0 h 34"/>
                <a:gd name="T46" fmla="*/ 0 w 18542"/>
                <a:gd name="T47" fmla="*/ 0 h 34"/>
                <a:gd name="T48" fmla="*/ 0 w 18542"/>
                <a:gd name="T49" fmla="*/ 0 h 34"/>
                <a:gd name="T50" fmla="*/ 0 w 18542"/>
                <a:gd name="T51" fmla="*/ 0 h 34"/>
                <a:gd name="T52" fmla="*/ 0 w 18542"/>
                <a:gd name="T53" fmla="*/ 0 h 34"/>
                <a:gd name="T54" fmla="*/ 0 w 18542"/>
                <a:gd name="T55" fmla="*/ 0 h 34"/>
                <a:gd name="T56" fmla="*/ 0 w 18542"/>
                <a:gd name="T57" fmla="*/ 0 h 34"/>
                <a:gd name="T58" fmla="*/ 0 w 18542"/>
                <a:gd name="T59" fmla="*/ 0 h 34"/>
                <a:gd name="T60" fmla="*/ 0 w 18542"/>
                <a:gd name="T61" fmla="*/ 0 h 34"/>
                <a:gd name="T62" fmla="*/ 0 w 18542"/>
                <a:gd name="T63" fmla="*/ 0 h 34"/>
                <a:gd name="T64" fmla="*/ 0 w 18542"/>
                <a:gd name="T65" fmla="*/ 0 h 34"/>
                <a:gd name="T66" fmla="*/ 0 w 18542"/>
                <a:gd name="T67" fmla="*/ 0 h 34"/>
                <a:gd name="T68" fmla="*/ 0 w 18542"/>
                <a:gd name="T69" fmla="*/ 0 h 34"/>
                <a:gd name="T70" fmla="*/ 0 w 18542"/>
                <a:gd name="T71" fmla="*/ 0 h 34"/>
                <a:gd name="T72" fmla="*/ 0 w 18542"/>
                <a:gd name="T73" fmla="*/ 0 h 34"/>
                <a:gd name="T74" fmla="*/ 0 w 18542"/>
                <a:gd name="T75" fmla="*/ 0 h 34"/>
                <a:gd name="T76" fmla="*/ 0 w 18542"/>
                <a:gd name="T77" fmla="*/ 0 h 34"/>
                <a:gd name="T78" fmla="*/ 0 w 18542"/>
                <a:gd name="T79" fmla="*/ 0 h 34"/>
                <a:gd name="T80" fmla="*/ 0 w 18542"/>
                <a:gd name="T81" fmla="*/ 0 h 34"/>
                <a:gd name="T82" fmla="*/ 0 w 18542"/>
                <a:gd name="T83" fmla="*/ 0 h 34"/>
                <a:gd name="T84" fmla="*/ 0 w 18542"/>
                <a:gd name="T85" fmla="*/ 0 h 34"/>
                <a:gd name="T86" fmla="*/ 0 w 18542"/>
                <a:gd name="T87" fmla="*/ 0 h 34"/>
                <a:gd name="T88" fmla="*/ 0 w 18542"/>
                <a:gd name="T89" fmla="*/ 0 h 34"/>
                <a:gd name="T90" fmla="*/ 0 w 18542"/>
                <a:gd name="T91" fmla="*/ 0 h 34"/>
                <a:gd name="T92" fmla="*/ 0 w 18542"/>
                <a:gd name="T93" fmla="*/ 0 h 34"/>
                <a:gd name="T94" fmla="*/ 0 w 18542"/>
                <a:gd name="T95" fmla="*/ 0 h 34"/>
                <a:gd name="T96" fmla="*/ 0 w 18542"/>
                <a:gd name="T97" fmla="*/ 0 h 34"/>
                <a:gd name="T98" fmla="*/ 0 w 18542"/>
                <a:gd name="T99" fmla="*/ 0 h 34"/>
                <a:gd name="T100" fmla="*/ 0 w 18542"/>
                <a:gd name="T101" fmla="*/ 0 h 34"/>
                <a:gd name="T102" fmla="*/ 0 w 18542"/>
                <a:gd name="T103" fmla="*/ 0 h 34"/>
                <a:gd name="T104" fmla="*/ 0 w 18542"/>
                <a:gd name="T105" fmla="*/ 0 h 34"/>
                <a:gd name="T106" fmla="*/ 0 w 18542"/>
                <a:gd name="T107" fmla="*/ 0 h 34"/>
                <a:gd name="T108" fmla="*/ 0 w 18542"/>
                <a:gd name="T109" fmla="*/ 0 h 34"/>
                <a:gd name="T110" fmla="*/ 0 w 18542"/>
                <a:gd name="T111" fmla="*/ 0 h 34"/>
                <a:gd name="T112" fmla="*/ 0 w 18542"/>
                <a:gd name="T113" fmla="*/ 0 h 34"/>
                <a:gd name="T114" fmla="*/ 0 w 18542"/>
                <a:gd name="T115" fmla="*/ 0 h 34"/>
                <a:gd name="T116" fmla="*/ 0 w 18542"/>
                <a:gd name="T117" fmla="*/ 0 h 34"/>
                <a:gd name="T118" fmla="*/ 0 w 18542"/>
                <a:gd name="T119" fmla="*/ 0 h 34"/>
                <a:gd name="T120" fmla="*/ 0 w 18542"/>
                <a:gd name="T121" fmla="*/ 0 h 34"/>
                <a:gd name="T122" fmla="*/ 0 w 18542"/>
                <a:gd name="T123" fmla="*/ 0 h 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542"/>
                <a:gd name="T187" fmla="*/ 0 h 34"/>
                <a:gd name="T188" fmla="*/ 18542 w 18542"/>
                <a:gd name="T189" fmla="*/ 34 h 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542" h="34">
                  <a:moveTo>
                    <a:pt x="17" y="0"/>
                  </a:moveTo>
                  <a:lnTo>
                    <a:pt x="117" y="0"/>
                  </a:lnTo>
                  <a:cubicBezTo>
                    <a:pt x="126" y="0"/>
                    <a:pt x="133" y="8"/>
                    <a:pt x="133" y="17"/>
                  </a:cubicBezTo>
                  <a:cubicBezTo>
                    <a:pt x="133" y="26"/>
                    <a:pt x="126" y="34"/>
                    <a:pt x="117" y="34"/>
                  </a:cubicBezTo>
                  <a:lnTo>
                    <a:pt x="17" y="34"/>
                  </a:lnTo>
                  <a:cubicBezTo>
                    <a:pt x="8" y="34"/>
                    <a:pt x="0" y="26"/>
                    <a:pt x="0" y="17"/>
                  </a:cubicBezTo>
                  <a:cubicBezTo>
                    <a:pt x="0" y="8"/>
                    <a:pt x="8" y="0"/>
                    <a:pt x="17" y="0"/>
                  </a:cubicBezTo>
                  <a:close/>
                  <a:moveTo>
                    <a:pt x="250" y="0"/>
                  </a:moveTo>
                  <a:lnTo>
                    <a:pt x="350" y="0"/>
                  </a:lnTo>
                  <a:cubicBezTo>
                    <a:pt x="359" y="0"/>
                    <a:pt x="367" y="8"/>
                    <a:pt x="367" y="17"/>
                  </a:cubicBezTo>
                  <a:cubicBezTo>
                    <a:pt x="367" y="26"/>
                    <a:pt x="359" y="34"/>
                    <a:pt x="350" y="34"/>
                  </a:cubicBezTo>
                  <a:lnTo>
                    <a:pt x="250" y="34"/>
                  </a:lnTo>
                  <a:cubicBezTo>
                    <a:pt x="241" y="34"/>
                    <a:pt x="233" y="26"/>
                    <a:pt x="233" y="17"/>
                  </a:cubicBezTo>
                  <a:cubicBezTo>
                    <a:pt x="233" y="8"/>
                    <a:pt x="241" y="0"/>
                    <a:pt x="250" y="0"/>
                  </a:cubicBezTo>
                  <a:close/>
                  <a:moveTo>
                    <a:pt x="483" y="0"/>
                  </a:moveTo>
                  <a:lnTo>
                    <a:pt x="583" y="0"/>
                  </a:lnTo>
                  <a:cubicBezTo>
                    <a:pt x="593" y="0"/>
                    <a:pt x="600" y="8"/>
                    <a:pt x="600" y="17"/>
                  </a:cubicBezTo>
                  <a:cubicBezTo>
                    <a:pt x="600" y="26"/>
                    <a:pt x="593" y="34"/>
                    <a:pt x="583" y="34"/>
                  </a:cubicBezTo>
                  <a:lnTo>
                    <a:pt x="483" y="34"/>
                  </a:lnTo>
                  <a:cubicBezTo>
                    <a:pt x="474" y="34"/>
                    <a:pt x="467" y="26"/>
                    <a:pt x="467" y="17"/>
                  </a:cubicBezTo>
                  <a:cubicBezTo>
                    <a:pt x="467" y="8"/>
                    <a:pt x="474" y="0"/>
                    <a:pt x="483" y="0"/>
                  </a:cubicBezTo>
                  <a:close/>
                  <a:moveTo>
                    <a:pt x="717" y="0"/>
                  </a:moveTo>
                  <a:lnTo>
                    <a:pt x="817" y="0"/>
                  </a:lnTo>
                  <a:cubicBezTo>
                    <a:pt x="826" y="0"/>
                    <a:pt x="833" y="8"/>
                    <a:pt x="833" y="17"/>
                  </a:cubicBezTo>
                  <a:cubicBezTo>
                    <a:pt x="833" y="26"/>
                    <a:pt x="826" y="34"/>
                    <a:pt x="817" y="34"/>
                  </a:cubicBezTo>
                  <a:lnTo>
                    <a:pt x="717" y="34"/>
                  </a:lnTo>
                  <a:cubicBezTo>
                    <a:pt x="708" y="34"/>
                    <a:pt x="700" y="26"/>
                    <a:pt x="700" y="17"/>
                  </a:cubicBezTo>
                  <a:cubicBezTo>
                    <a:pt x="700" y="8"/>
                    <a:pt x="708" y="0"/>
                    <a:pt x="717" y="0"/>
                  </a:cubicBezTo>
                  <a:close/>
                  <a:moveTo>
                    <a:pt x="950" y="0"/>
                  </a:moveTo>
                  <a:lnTo>
                    <a:pt x="1050" y="0"/>
                  </a:lnTo>
                  <a:cubicBezTo>
                    <a:pt x="1059" y="0"/>
                    <a:pt x="1067" y="8"/>
                    <a:pt x="1067" y="17"/>
                  </a:cubicBezTo>
                  <a:cubicBezTo>
                    <a:pt x="1067" y="26"/>
                    <a:pt x="1059" y="34"/>
                    <a:pt x="1050" y="34"/>
                  </a:cubicBezTo>
                  <a:lnTo>
                    <a:pt x="950" y="34"/>
                  </a:lnTo>
                  <a:cubicBezTo>
                    <a:pt x="941" y="34"/>
                    <a:pt x="933" y="26"/>
                    <a:pt x="933" y="17"/>
                  </a:cubicBezTo>
                  <a:cubicBezTo>
                    <a:pt x="933" y="8"/>
                    <a:pt x="941" y="0"/>
                    <a:pt x="950" y="0"/>
                  </a:cubicBezTo>
                  <a:close/>
                  <a:moveTo>
                    <a:pt x="1183" y="0"/>
                  </a:moveTo>
                  <a:lnTo>
                    <a:pt x="1283" y="0"/>
                  </a:lnTo>
                  <a:cubicBezTo>
                    <a:pt x="1293" y="0"/>
                    <a:pt x="1300" y="8"/>
                    <a:pt x="1300" y="17"/>
                  </a:cubicBezTo>
                  <a:cubicBezTo>
                    <a:pt x="1300" y="26"/>
                    <a:pt x="1293" y="34"/>
                    <a:pt x="1283" y="34"/>
                  </a:cubicBezTo>
                  <a:lnTo>
                    <a:pt x="1183" y="34"/>
                  </a:lnTo>
                  <a:cubicBezTo>
                    <a:pt x="1174" y="34"/>
                    <a:pt x="1167" y="26"/>
                    <a:pt x="1167" y="17"/>
                  </a:cubicBezTo>
                  <a:cubicBezTo>
                    <a:pt x="1167" y="8"/>
                    <a:pt x="1174" y="0"/>
                    <a:pt x="1183" y="0"/>
                  </a:cubicBezTo>
                  <a:close/>
                  <a:moveTo>
                    <a:pt x="1417" y="0"/>
                  </a:moveTo>
                  <a:lnTo>
                    <a:pt x="1517" y="0"/>
                  </a:lnTo>
                  <a:cubicBezTo>
                    <a:pt x="1526" y="0"/>
                    <a:pt x="1533" y="8"/>
                    <a:pt x="1533" y="17"/>
                  </a:cubicBezTo>
                  <a:cubicBezTo>
                    <a:pt x="1533" y="26"/>
                    <a:pt x="1526" y="34"/>
                    <a:pt x="1517" y="34"/>
                  </a:cubicBezTo>
                  <a:lnTo>
                    <a:pt x="1417" y="34"/>
                  </a:lnTo>
                  <a:cubicBezTo>
                    <a:pt x="1408" y="34"/>
                    <a:pt x="1400" y="26"/>
                    <a:pt x="1400" y="17"/>
                  </a:cubicBezTo>
                  <a:cubicBezTo>
                    <a:pt x="1400" y="8"/>
                    <a:pt x="1408" y="0"/>
                    <a:pt x="1417" y="0"/>
                  </a:cubicBezTo>
                  <a:close/>
                  <a:moveTo>
                    <a:pt x="1650" y="0"/>
                  </a:moveTo>
                  <a:lnTo>
                    <a:pt x="1750" y="0"/>
                  </a:lnTo>
                  <a:cubicBezTo>
                    <a:pt x="1759" y="0"/>
                    <a:pt x="1767" y="8"/>
                    <a:pt x="1767" y="17"/>
                  </a:cubicBezTo>
                  <a:cubicBezTo>
                    <a:pt x="1767" y="26"/>
                    <a:pt x="1759" y="34"/>
                    <a:pt x="1750" y="34"/>
                  </a:cubicBezTo>
                  <a:lnTo>
                    <a:pt x="1650" y="34"/>
                  </a:lnTo>
                  <a:cubicBezTo>
                    <a:pt x="1641" y="34"/>
                    <a:pt x="1633" y="26"/>
                    <a:pt x="1633" y="17"/>
                  </a:cubicBezTo>
                  <a:cubicBezTo>
                    <a:pt x="1633" y="8"/>
                    <a:pt x="1641" y="0"/>
                    <a:pt x="1650" y="0"/>
                  </a:cubicBezTo>
                  <a:close/>
                  <a:moveTo>
                    <a:pt x="1883" y="0"/>
                  </a:moveTo>
                  <a:lnTo>
                    <a:pt x="1983" y="0"/>
                  </a:lnTo>
                  <a:cubicBezTo>
                    <a:pt x="1993" y="0"/>
                    <a:pt x="2000" y="8"/>
                    <a:pt x="2000" y="17"/>
                  </a:cubicBezTo>
                  <a:cubicBezTo>
                    <a:pt x="2000" y="26"/>
                    <a:pt x="1993" y="34"/>
                    <a:pt x="1983" y="34"/>
                  </a:cubicBezTo>
                  <a:lnTo>
                    <a:pt x="1883" y="34"/>
                  </a:lnTo>
                  <a:cubicBezTo>
                    <a:pt x="1874" y="34"/>
                    <a:pt x="1867" y="26"/>
                    <a:pt x="1867" y="17"/>
                  </a:cubicBezTo>
                  <a:cubicBezTo>
                    <a:pt x="1867" y="8"/>
                    <a:pt x="1874" y="0"/>
                    <a:pt x="1883" y="0"/>
                  </a:cubicBezTo>
                  <a:close/>
                  <a:moveTo>
                    <a:pt x="2117" y="0"/>
                  </a:moveTo>
                  <a:lnTo>
                    <a:pt x="2217" y="0"/>
                  </a:lnTo>
                  <a:cubicBezTo>
                    <a:pt x="2226" y="0"/>
                    <a:pt x="2233" y="8"/>
                    <a:pt x="2233" y="17"/>
                  </a:cubicBezTo>
                  <a:cubicBezTo>
                    <a:pt x="2233" y="26"/>
                    <a:pt x="2226" y="34"/>
                    <a:pt x="2217" y="34"/>
                  </a:cubicBezTo>
                  <a:lnTo>
                    <a:pt x="2117" y="34"/>
                  </a:lnTo>
                  <a:cubicBezTo>
                    <a:pt x="2108" y="34"/>
                    <a:pt x="2100" y="26"/>
                    <a:pt x="2100" y="17"/>
                  </a:cubicBezTo>
                  <a:cubicBezTo>
                    <a:pt x="2100" y="8"/>
                    <a:pt x="2108" y="0"/>
                    <a:pt x="2117" y="0"/>
                  </a:cubicBezTo>
                  <a:close/>
                  <a:moveTo>
                    <a:pt x="2350" y="0"/>
                  </a:moveTo>
                  <a:lnTo>
                    <a:pt x="2450" y="0"/>
                  </a:lnTo>
                  <a:cubicBezTo>
                    <a:pt x="2459" y="0"/>
                    <a:pt x="2467" y="8"/>
                    <a:pt x="2467" y="17"/>
                  </a:cubicBezTo>
                  <a:cubicBezTo>
                    <a:pt x="2467" y="26"/>
                    <a:pt x="2459" y="34"/>
                    <a:pt x="2450" y="34"/>
                  </a:cubicBezTo>
                  <a:lnTo>
                    <a:pt x="2350" y="34"/>
                  </a:lnTo>
                  <a:cubicBezTo>
                    <a:pt x="2341" y="34"/>
                    <a:pt x="2333" y="26"/>
                    <a:pt x="2333" y="17"/>
                  </a:cubicBezTo>
                  <a:cubicBezTo>
                    <a:pt x="2333" y="8"/>
                    <a:pt x="2341" y="0"/>
                    <a:pt x="2350" y="0"/>
                  </a:cubicBezTo>
                  <a:close/>
                  <a:moveTo>
                    <a:pt x="2583" y="0"/>
                  </a:moveTo>
                  <a:lnTo>
                    <a:pt x="2683" y="0"/>
                  </a:lnTo>
                  <a:cubicBezTo>
                    <a:pt x="2693" y="0"/>
                    <a:pt x="2700" y="8"/>
                    <a:pt x="2700" y="17"/>
                  </a:cubicBezTo>
                  <a:cubicBezTo>
                    <a:pt x="2700" y="26"/>
                    <a:pt x="2693" y="34"/>
                    <a:pt x="2683" y="34"/>
                  </a:cubicBezTo>
                  <a:lnTo>
                    <a:pt x="2583" y="34"/>
                  </a:lnTo>
                  <a:cubicBezTo>
                    <a:pt x="2574" y="34"/>
                    <a:pt x="2567" y="26"/>
                    <a:pt x="2567" y="17"/>
                  </a:cubicBezTo>
                  <a:cubicBezTo>
                    <a:pt x="2567" y="8"/>
                    <a:pt x="2574" y="0"/>
                    <a:pt x="2583" y="0"/>
                  </a:cubicBezTo>
                  <a:close/>
                  <a:moveTo>
                    <a:pt x="2817" y="0"/>
                  </a:moveTo>
                  <a:lnTo>
                    <a:pt x="2917" y="0"/>
                  </a:lnTo>
                  <a:cubicBezTo>
                    <a:pt x="2926" y="0"/>
                    <a:pt x="2933" y="8"/>
                    <a:pt x="2933" y="17"/>
                  </a:cubicBezTo>
                  <a:cubicBezTo>
                    <a:pt x="2933" y="26"/>
                    <a:pt x="2926" y="34"/>
                    <a:pt x="2917" y="34"/>
                  </a:cubicBezTo>
                  <a:lnTo>
                    <a:pt x="2817" y="34"/>
                  </a:lnTo>
                  <a:cubicBezTo>
                    <a:pt x="2808" y="34"/>
                    <a:pt x="2800" y="26"/>
                    <a:pt x="2800" y="17"/>
                  </a:cubicBezTo>
                  <a:cubicBezTo>
                    <a:pt x="2800" y="8"/>
                    <a:pt x="2808" y="0"/>
                    <a:pt x="2817" y="0"/>
                  </a:cubicBezTo>
                  <a:close/>
                  <a:moveTo>
                    <a:pt x="3050" y="0"/>
                  </a:moveTo>
                  <a:lnTo>
                    <a:pt x="3150" y="0"/>
                  </a:lnTo>
                  <a:cubicBezTo>
                    <a:pt x="3159" y="0"/>
                    <a:pt x="3167" y="8"/>
                    <a:pt x="3167" y="17"/>
                  </a:cubicBezTo>
                  <a:cubicBezTo>
                    <a:pt x="3167" y="26"/>
                    <a:pt x="3159" y="34"/>
                    <a:pt x="3150" y="34"/>
                  </a:cubicBezTo>
                  <a:lnTo>
                    <a:pt x="3050" y="34"/>
                  </a:lnTo>
                  <a:cubicBezTo>
                    <a:pt x="3041" y="34"/>
                    <a:pt x="3033" y="26"/>
                    <a:pt x="3033" y="17"/>
                  </a:cubicBezTo>
                  <a:cubicBezTo>
                    <a:pt x="3033" y="8"/>
                    <a:pt x="3041" y="0"/>
                    <a:pt x="3050" y="0"/>
                  </a:cubicBezTo>
                  <a:close/>
                  <a:moveTo>
                    <a:pt x="3283" y="0"/>
                  </a:moveTo>
                  <a:lnTo>
                    <a:pt x="3383" y="0"/>
                  </a:lnTo>
                  <a:cubicBezTo>
                    <a:pt x="3393" y="0"/>
                    <a:pt x="3400" y="8"/>
                    <a:pt x="3400" y="17"/>
                  </a:cubicBezTo>
                  <a:cubicBezTo>
                    <a:pt x="3400" y="26"/>
                    <a:pt x="3393" y="34"/>
                    <a:pt x="3383" y="34"/>
                  </a:cubicBezTo>
                  <a:lnTo>
                    <a:pt x="3283" y="34"/>
                  </a:lnTo>
                  <a:cubicBezTo>
                    <a:pt x="3274" y="34"/>
                    <a:pt x="3267" y="26"/>
                    <a:pt x="3267" y="17"/>
                  </a:cubicBezTo>
                  <a:cubicBezTo>
                    <a:pt x="3267" y="8"/>
                    <a:pt x="3274" y="0"/>
                    <a:pt x="3283" y="0"/>
                  </a:cubicBezTo>
                  <a:close/>
                  <a:moveTo>
                    <a:pt x="3517" y="0"/>
                  </a:moveTo>
                  <a:lnTo>
                    <a:pt x="3617" y="0"/>
                  </a:lnTo>
                  <a:cubicBezTo>
                    <a:pt x="3626" y="0"/>
                    <a:pt x="3633" y="8"/>
                    <a:pt x="3633" y="17"/>
                  </a:cubicBezTo>
                  <a:cubicBezTo>
                    <a:pt x="3633" y="26"/>
                    <a:pt x="3626" y="34"/>
                    <a:pt x="3617" y="34"/>
                  </a:cubicBezTo>
                  <a:lnTo>
                    <a:pt x="3517" y="34"/>
                  </a:lnTo>
                  <a:cubicBezTo>
                    <a:pt x="3508" y="34"/>
                    <a:pt x="3500" y="26"/>
                    <a:pt x="3500" y="17"/>
                  </a:cubicBezTo>
                  <a:cubicBezTo>
                    <a:pt x="3500" y="8"/>
                    <a:pt x="3508" y="0"/>
                    <a:pt x="3517" y="0"/>
                  </a:cubicBezTo>
                  <a:close/>
                  <a:moveTo>
                    <a:pt x="3750" y="0"/>
                  </a:moveTo>
                  <a:lnTo>
                    <a:pt x="3850" y="0"/>
                  </a:lnTo>
                  <a:cubicBezTo>
                    <a:pt x="3859" y="0"/>
                    <a:pt x="3867" y="8"/>
                    <a:pt x="3867" y="17"/>
                  </a:cubicBezTo>
                  <a:cubicBezTo>
                    <a:pt x="3867" y="26"/>
                    <a:pt x="3859" y="34"/>
                    <a:pt x="3850" y="34"/>
                  </a:cubicBezTo>
                  <a:lnTo>
                    <a:pt x="3750" y="34"/>
                  </a:lnTo>
                  <a:cubicBezTo>
                    <a:pt x="3741" y="34"/>
                    <a:pt x="3733" y="26"/>
                    <a:pt x="3733" y="17"/>
                  </a:cubicBezTo>
                  <a:cubicBezTo>
                    <a:pt x="3733" y="8"/>
                    <a:pt x="3741" y="0"/>
                    <a:pt x="3750" y="0"/>
                  </a:cubicBezTo>
                  <a:close/>
                  <a:moveTo>
                    <a:pt x="3983" y="0"/>
                  </a:moveTo>
                  <a:lnTo>
                    <a:pt x="4083" y="0"/>
                  </a:lnTo>
                  <a:cubicBezTo>
                    <a:pt x="4093" y="0"/>
                    <a:pt x="4100" y="8"/>
                    <a:pt x="4100" y="17"/>
                  </a:cubicBezTo>
                  <a:cubicBezTo>
                    <a:pt x="4100" y="26"/>
                    <a:pt x="4093" y="34"/>
                    <a:pt x="4083" y="34"/>
                  </a:cubicBezTo>
                  <a:lnTo>
                    <a:pt x="3983" y="34"/>
                  </a:lnTo>
                  <a:cubicBezTo>
                    <a:pt x="3974" y="34"/>
                    <a:pt x="3967" y="26"/>
                    <a:pt x="3967" y="17"/>
                  </a:cubicBezTo>
                  <a:cubicBezTo>
                    <a:pt x="3967" y="8"/>
                    <a:pt x="3974" y="0"/>
                    <a:pt x="3983" y="0"/>
                  </a:cubicBezTo>
                  <a:close/>
                  <a:moveTo>
                    <a:pt x="4217" y="0"/>
                  </a:moveTo>
                  <a:lnTo>
                    <a:pt x="4317" y="0"/>
                  </a:lnTo>
                  <a:cubicBezTo>
                    <a:pt x="4326" y="0"/>
                    <a:pt x="4333" y="8"/>
                    <a:pt x="4333" y="17"/>
                  </a:cubicBezTo>
                  <a:cubicBezTo>
                    <a:pt x="4333" y="26"/>
                    <a:pt x="4326" y="34"/>
                    <a:pt x="4317" y="34"/>
                  </a:cubicBezTo>
                  <a:lnTo>
                    <a:pt x="4217" y="34"/>
                  </a:lnTo>
                  <a:cubicBezTo>
                    <a:pt x="4208" y="34"/>
                    <a:pt x="4200" y="26"/>
                    <a:pt x="4200" y="17"/>
                  </a:cubicBezTo>
                  <a:cubicBezTo>
                    <a:pt x="4200" y="8"/>
                    <a:pt x="4208" y="0"/>
                    <a:pt x="4217" y="0"/>
                  </a:cubicBezTo>
                  <a:close/>
                  <a:moveTo>
                    <a:pt x="4450" y="0"/>
                  </a:moveTo>
                  <a:lnTo>
                    <a:pt x="4550" y="0"/>
                  </a:lnTo>
                  <a:cubicBezTo>
                    <a:pt x="4559" y="0"/>
                    <a:pt x="4567" y="8"/>
                    <a:pt x="4567" y="17"/>
                  </a:cubicBezTo>
                  <a:cubicBezTo>
                    <a:pt x="4567" y="26"/>
                    <a:pt x="4559" y="34"/>
                    <a:pt x="4550" y="34"/>
                  </a:cubicBezTo>
                  <a:lnTo>
                    <a:pt x="4450" y="34"/>
                  </a:lnTo>
                  <a:cubicBezTo>
                    <a:pt x="4441" y="34"/>
                    <a:pt x="4433" y="26"/>
                    <a:pt x="4433" y="17"/>
                  </a:cubicBezTo>
                  <a:cubicBezTo>
                    <a:pt x="4433" y="8"/>
                    <a:pt x="4441" y="0"/>
                    <a:pt x="4450" y="0"/>
                  </a:cubicBezTo>
                  <a:close/>
                  <a:moveTo>
                    <a:pt x="4683" y="0"/>
                  </a:moveTo>
                  <a:lnTo>
                    <a:pt x="4783" y="0"/>
                  </a:lnTo>
                  <a:cubicBezTo>
                    <a:pt x="4793" y="0"/>
                    <a:pt x="4800" y="8"/>
                    <a:pt x="4800" y="17"/>
                  </a:cubicBezTo>
                  <a:cubicBezTo>
                    <a:pt x="4800" y="26"/>
                    <a:pt x="4793" y="34"/>
                    <a:pt x="4783" y="34"/>
                  </a:cubicBezTo>
                  <a:lnTo>
                    <a:pt x="4683" y="34"/>
                  </a:lnTo>
                  <a:cubicBezTo>
                    <a:pt x="4674" y="34"/>
                    <a:pt x="4667" y="26"/>
                    <a:pt x="4667" y="17"/>
                  </a:cubicBezTo>
                  <a:cubicBezTo>
                    <a:pt x="4667" y="8"/>
                    <a:pt x="4674" y="0"/>
                    <a:pt x="4683" y="0"/>
                  </a:cubicBezTo>
                  <a:close/>
                  <a:moveTo>
                    <a:pt x="4917" y="0"/>
                  </a:moveTo>
                  <a:lnTo>
                    <a:pt x="5017" y="0"/>
                  </a:lnTo>
                  <a:cubicBezTo>
                    <a:pt x="5026" y="0"/>
                    <a:pt x="5033" y="8"/>
                    <a:pt x="5033" y="17"/>
                  </a:cubicBezTo>
                  <a:cubicBezTo>
                    <a:pt x="5033" y="26"/>
                    <a:pt x="5026" y="34"/>
                    <a:pt x="5017" y="34"/>
                  </a:cubicBezTo>
                  <a:lnTo>
                    <a:pt x="4917" y="34"/>
                  </a:lnTo>
                  <a:cubicBezTo>
                    <a:pt x="4908" y="34"/>
                    <a:pt x="4900" y="26"/>
                    <a:pt x="4900" y="17"/>
                  </a:cubicBezTo>
                  <a:cubicBezTo>
                    <a:pt x="4900" y="8"/>
                    <a:pt x="4908" y="0"/>
                    <a:pt x="4917" y="0"/>
                  </a:cubicBezTo>
                  <a:close/>
                  <a:moveTo>
                    <a:pt x="5150" y="0"/>
                  </a:moveTo>
                  <a:lnTo>
                    <a:pt x="5250" y="0"/>
                  </a:lnTo>
                  <a:cubicBezTo>
                    <a:pt x="5259" y="0"/>
                    <a:pt x="5267" y="8"/>
                    <a:pt x="5267" y="17"/>
                  </a:cubicBezTo>
                  <a:cubicBezTo>
                    <a:pt x="5267" y="26"/>
                    <a:pt x="5259" y="34"/>
                    <a:pt x="5250" y="34"/>
                  </a:cubicBezTo>
                  <a:lnTo>
                    <a:pt x="5150" y="34"/>
                  </a:lnTo>
                  <a:cubicBezTo>
                    <a:pt x="5141" y="34"/>
                    <a:pt x="5133" y="26"/>
                    <a:pt x="5133" y="17"/>
                  </a:cubicBezTo>
                  <a:cubicBezTo>
                    <a:pt x="5133" y="8"/>
                    <a:pt x="5141" y="0"/>
                    <a:pt x="5150" y="0"/>
                  </a:cubicBezTo>
                  <a:close/>
                  <a:moveTo>
                    <a:pt x="5383" y="0"/>
                  </a:moveTo>
                  <a:lnTo>
                    <a:pt x="5483" y="0"/>
                  </a:lnTo>
                  <a:cubicBezTo>
                    <a:pt x="5493" y="0"/>
                    <a:pt x="5500" y="8"/>
                    <a:pt x="5500" y="17"/>
                  </a:cubicBezTo>
                  <a:cubicBezTo>
                    <a:pt x="5500" y="26"/>
                    <a:pt x="5493" y="34"/>
                    <a:pt x="5483" y="34"/>
                  </a:cubicBezTo>
                  <a:lnTo>
                    <a:pt x="5383" y="34"/>
                  </a:lnTo>
                  <a:cubicBezTo>
                    <a:pt x="5374" y="34"/>
                    <a:pt x="5367" y="26"/>
                    <a:pt x="5367" y="17"/>
                  </a:cubicBezTo>
                  <a:cubicBezTo>
                    <a:pt x="5367" y="8"/>
                    <a:pt x="5374" y="0"/>
                    <a:pt x="5383" y="0"/>
                  </a:cubicBezTo>
                  <a:close/>
                  <a:moveTo>
                    <a:pt x="5617" y="0"/>
                  </a:moveTo>
                  <a:lnTo>
                    <a:pt x="5717" y="0"/>
                  </a:lnTo>
                  <a:cubicBezTo>
                    <a:pt x="5726" y="0"/>
                    <a:pt x="5733" y="8"/>
                    <a:pt x="5733" y="17"/>
                  </a:cubicBezTo>
                  <a:cubicBezTo>
                    <a:pt x="5733" y="26"/>
                    <a:pt x="5726" y="34"/>
                    <a:pt x="5717" y="34"/>
                  </a:cubicBezTo>
                  <a:lnTo>
                    <a:pt x="5617" y="34"/>
                  </a:lnTo>
                  <a:cubicBezTo>
                    <a:pt x="5608" y="34"/>
                    <a:pt x="5600" y="26"/>
                    <a:pt x="5600" y="17"/>
                  </a:cubicBezTo>
                  <a:cubicBezTo>
                    <a:pt x="5600" y="8"/>
                    <a:pt x="5608" y="0"/>
                    <a:pt x="5617" y="0"/>
                  </a:cubicBezTo>
                  <a:close/>
                  <a:moveTo>
                    <a:pt x="5850" y="0"/>
                  </a:moveTo>
                  <a:lnTo>
                    <a:pt x="5950" y="0"/>
                  </a:lnTo>
                  <a:cubicBezTo>
                    <a:pt x="5959" y="0"/>
                    <a:pt x="5967" y="8"/>
                    <a:pt x="5967" y="17"/>
                  </a:cubicBezTo>
                  <a:cubicBezTo>
                    <a:pt x="5967" y="26"/>
                    <a:pt x="5959" y="34"/>
                    <a:pt x="5950" y="34"/>
                  </a:cubicBezTo>
                  <a:lnTo>
                    <a:pt x="5850" y="34"/>
                  </a:lnTo>
                  <a:cubicBezTo>
                    <a:pt x="5841" y="34"/>
                    <a:pt x="5833" y="26"/>
                    <a:pt x="5833" y="17"/>
                  </a:cubicBezTo>
                  <a:cubicBezTo>
                    <a:pt x="5833" y="8"/>
                    <a:pt x="5841" y="0"/>
                    <a:pt x="5850" y="0"/>
                  </a:cubicBezTo>
                  <a:close/>
                  <a:moveTo>
                    <a:pt x="6083" y="0"/>
                  </a:moveTo>
                  <a:lnTo>
                    <a:pt x="6183" y="0"/>
                  </a:lnTo>
                  <a:cubicBezTo>
                    <a:pt x="6193" y="0"/>
                    <a:pt x="6200" y="8"/>
                    <a:pt x="6200" y="17"/>
                  </a:cubicBezTo>
                  <a:cubicBezTo>
                    <a:pt x="6200" y="26"/>
                    <a:pt x="6193" y="34"/>
                    <a:pt x="6183" y="34"/>
                  </a:cubicBezTo>
                  <a:lnTo>
                    <a:pt x="6083" y="34"/>
                  </a:lnTo>
                  <a:cubicBezTo>
                    <a:pt x="6074" y="34"/>
                    <a:pt x="6067" y="26"/>
                    <a:pt x="6067" y="17"/>
                  </a:cubicBezTo>
                  <a:cubicBezTo>
                    <a:pt x="6067" y="8"/>
                    <a:pt x="6074" y="0"/>
                    <a:pt x="6083" y="0"/>
                  </a:cubicBezTo>
                  <a:close/>
                  <a:moveTo>
                    <a:pt x="6317" y="0"/>
                  </a:moveTo>
                  <a:lnTo>
                    <a:pt x="6417" y="0"/>
                  </a:lnTo>
                  <a:cubicBezTo>
                    <a:pt x="6426" y="0"/>
                    <a:pt x="6433" y="8"/>
                    <a:pt x="6433" y="17"/>
                  </a:cubicBezTo>
                  <a:cubicBezTo>
                    <a:pt x="6433" y="26"/>
                    <a:pt x="6426" y="34"/>
                    <a:pt x="6417" y="34"/>
                  </a:cubicBezTo>
                  <a:lnTo>
                    <a:pt x="6317" y="34"/>
                  </a:lnTo>
                  <a:cubicBezTo>
                    <a:pt x="6308" y="34"/>
                    <a:pt x="6300" y="26"/>
                    <a:pt x="6300" y="17"/>
                  </a:cubicBezTo>
                  <a:cubicBezTo>
                    <a:pt x="6300" y="8"/>
                    <a:pt x="6308" y="0"/>
                    <a:pt x="6317" y="0"/>
                  </a:cubicBezTo>
                  <a:close/>
                  <a:moveTo>
                    <a:pt x="6550" y="0"/>
                  </a:moveTo>
                  <a:lnTo>
                    <a:pt x="6650" y="0"/>
                  </a:lnTo>
                  <a:cubicBezTo>
                    <a:pt x="6659" y="0"/>
                    <a:pt x="6667" y="8"/>
                    <a:pt x="6667" y="17"/>
                  </a:cubicBezTo>
                  <a:cubicBezTo>
                    <a:pt x="6667" y="26"/>
                    <a:pt x="6659" y="34"/>
                    <a:pt x="6650" y="34"/>
                  </a:cubicBezTo>
                  <a:lnTo>
                    <a:pt x="6550" y="34"/>
                  </a:lnTo>
                  <a:cubicBezTo>
                    <a:pt x="6541" y="34"/>
                    <a:pt x="6533" y="26"/>
                    <a:pt x="6533" y="17"/>
                  </a:cubicBezTo>
                  <a:cubicBezTo>
                    <a:pt x="6533" y="8"/>
                    <a:pt x="6541" y="0"/>
                    <a:pt x="6550" y="0"/>
                  </a:cubicBezTo>
                  <a:close/>
                  <a:moveTo>
                    <a:pt x="6783" y="0"/>
                  </a:moveTo>
                  <a:lnTo>
                    <a:pt x="6883" y="0"/>
                  </a:lnTo>
                  <a:cubicBezTo>
                    <a:pt x="6893" y="0"/>
                    <a:pt x="6900" y="8"/>
                    <a:pt x="6900" y="17"/>
                  </a:cubicBezTo>
                  <a:cubicBezTo>
                    <a:pt x="6900" y="26"/>
                    <a:pt x="6893" y="34"/>
                    <a:pt x="6883" y="34"/>
                  </a:cubicBezTo>
                  <a:lnTo>
                    <a:pt x="6783" y="34"/>
                  </a:lnTo>
                  <a:cubicBezTo>
                    <a:pt x="6774" y="34"/>
                    <a:pt x="6767" y="26"/>
                    <a:pt x="6767" y="17"/>
                  </a:cubicBezTo>
                  <a:cubicBezTo>
                    <a:pt x="6767" y="8"/>
                    <a:pt x="6774" y="0"/>
                    <a:pt x="6783" y="0"/>
                  </a:cubicBezTo>
                  <a:close/>
                  <a:moveTo>
                    <a:pt x="7017" y="0"/>
                  </a:moveTo>
                  <a:lnTo>
                    <a:pt x="7117" y="0"/>
                  </a:lnTo>
                  <a:cubicBezTo>
                    <a:pt x="7126" y="0"/>
                    <a:pt x="7133" y="8"/>
                    <a:pt x="7133" y="17"/>
                  </a:cubicBezTo>
                  <a:cubicBezTo>
                    <a:pt x="7133" y="26"/>
                    <a:pt x="7126" y="34"/>
                    <a:pt x="7117" y="34"/>
                  </a:cubicBezTo>
                  <a:lnTo>
                    <a:pt x="7017" y="34"/>
                  </a:lnTo>
                  <a:cubicBezTo>
                    <a:pt x="7008" y="34"/>
                    <a:pt x="7000" y="26"/>
                    <a:pt x="7000" y="17"/>
                  </a:cubicBezTo>
                  <a:cubicBezTo>
                    <a:pt x="7000" y="8"/>
                    <a:pt x="7008" y="0"/>
                    <a:pt x="7017" y="0"/>
                  </a:cubicBezTo>
                  <a:close/>
                  <a:moveTo>
                    <a:pt x="7250" y="0"/>
                  </a:moveTo>
                  <a:lnTo>
                    <a:pt x="7350" y="0"/>
                  </a:lnTo>
                  <a:cubicBezTo>
                    <a:pt x="7359" y="0"/>
                    <a:pt x="7367" y="8"/>
                    <a:pt x="7367" y="17"/>
                  </a:cubicBezTo>
                  <a:cubicBezTo>
                    <a:pt x="7367" y="26"/>
                    <a:pt x="7359" y="34"/>
                    <a:pt x="7350" y="34"/>
                  </a:cubicBezTo>
                  <a:lnTo>
                    <a:pt x="7250" y="34"/>
                  </a:lnTo>
                  <a:cubicBezTo>
                    <a:pt x="7241" y="34"/>
                    <a:pt x="7233" y="26"/>
                    <a:pt x="7233" y="17"/>
                  </a:cubicBezTo>
                  <a:cubicBezTo>
                    <a:pt x="7233" y="8"/>
                    <a:pt x="7241" y="0"/>
                    <a:pt x="7250" y="0"/>
                  </a:cubicBezTo>
                  <a:close/>
                  <a:moveTo>
                    <a:pt x="7483" y="0"/>
                  </a:moveTo>
                  <a:lnTo>
                    <a:pt x="7583" y="0"/>
                  </a:lnTo>
                  <a:cubicBezTo>
                    <a:pt x="7593" y="0"/>
                    <a:pt x="7600" y="8"/>
                    <a:pt x="7600" y="17"/>
                  </a:cubicBezTo>
                  <a:cubicBezTo>
                    <a:pt x="7600" y="26"/>
                    <a:pt x="7593" y="34"/>
                    <a:pt x="7583" y="34"/>
                  </a:cubicBezTo>
                  <a:lnTo>
                    <a:pt x="7483" y="34"/>
                  </a:lnTo>
                  <a:cubicBezTo>
                    <a:pt x="7474" y="34"/>
                    <a:pt x="7467" y="26"/>
                    <a:pt x="7467" y="17"/>
                  </a:cubicBezTo>
                  <a:cubicBezTo>
                    <a:pt x="7467" y="8"/>
                    <a:pt x="7474" y="0"/>
                    <a:pt x="7483" y="0"/>
                  </a:cubicBezTo>
                  <a:close/>
                  <a:moveTo>
                    <a:pt x="7717" y="0"/>
                  </a:moveTo>
                  <a:lnTo>
                    <a:pt x="7817" y="0"/>
                  </a:lnTo>
                  <a:cubicBezTo>
                    <a:pt x="7826" y="0"/>
                    <a:pt x="7833" y="8"/>
                    <a:pt x="7833" y="17"/>
                  </a:cubicBezTo>
                  <a:cubicBezTo>
                    <a:pt x="7833" y="26"/>
                    <a:pt x="7826" y="34"/>
                    <a:pt x="7817" y="34"/>
                  </a:cubicBezTo>
                  <a:lnTo>
                    <a:pt x="7717" y="34"/>
                  </a:lnTo>
                  <a:cubicBezTo>
                    <a:pt x="7708" y="34"/>
                    <a:pt x="7700" y="26"/>
                    <a:pt x="7700" y="17"/>
                  </a:cubicBezTo>
                  <a:cubicBezTo>
                    <a:pt x="7700" y="8"/>
                    <a:pt x="7708" y="0"/>
                    <a:pt x="7717" y="0"/>
                  </a:cubicBezTo>
                  <a:close/>
                  <a:moveTo>
                    <a:pt x="7950" y="0"/>
                  </a:moveTo>
                  <a:lnTo>
                    <a:pt x="8050" y="0"/>
                  </a:lnTo>
                  <a:cubicBezTo>
                    <a:pt x="8059" y="0"/>
                    <a:pt x="8067" y="8"/>
                    <a:pt x="8067" y="17"/>
                  </a:cubicBezTo>
                  <a:cubicBezTo>
                    <a:pt x="8067" y="26"/>
                    <a:pt x="8059" y="34"/>
                    <a:pt x="8050" y="34"/>
                  </a:cubicBezTo>
                  <a:lnTo>
                    <a:pt x="7950" y="34"/>
                  </a:lnTo>
                  <a:cubicBezTo>
                    <a:pt x="7941" y="34"/>
                    <a:pt x="7933" y="26"/>
                    <a:pt x="7933" y="17"/>
                  </a:cubicBezTo>
                  <a:cubicBezTo>
                    <a:pt x="7933" y="8"/>
                    <a:pt x="7941" y="0"/>
                    <a:pt x="7950" y="0"/>
                  </a:cubicBezTo>
                  <a:close/>
                  <a:moveTo>
                    <a:pt x="8183" y="0"/>
                  </a:moveTo>
                  <a:lnTo>
                    <a:pt x="8283" y="0"/>
                  </a:lnTo>
                  <a:cubicBezTo>
                    <a:pt x="8293" y="0"/>
                    <a:pt x="8300" y="8"/>
                    <a:pt x="8300" y="17"/>
                  </a:cubicBezTo>
                  <a:cubicBezTo>
                    <a:pt x="8300" y="26"/>
                    <a:pt x="8293" y="34"/>
                    <a:pt x="8283" y="34"/>
                  </a:cubicBezTo>
                  <a:lnTo>
                    <a:pt x="8183" y="34"/>
                  </a:lnTo>
                  <a:cubicBezTo>
                    <a:pt x="8174" y="34"/>
                    <a:pt x="8167" y="26"/>
                    <a:pt x="8167" y="17"/>
                  </a:cubicBezTo>
                  <a:cubicBezTo>
                    <a:pt x="8167" y="8"/>
                    <a:pt x="8174" y="0"/>
                    <a:pt x="8183" y="0"/>
                  </a:cubicBezTo>
                  <a:close/>
                  <a:moveTo>
                    <a:pt x="8417" y="0"/>
                  </a:moveTo>
                  <a:lnTo>
                    <a:pt x="8517" y="0"/>
                  </a:lnTo>
                  <a:cubicBezTo>
                    <a:pt x="8526" y="0"/>
                    <a:pt x="8533" y="8"/>
                    <a:pt x="8533" y="17"/>
                  </a:cubicBezTo>
                  <a:cubicBezTo>
                    <a:pt x="8533" y="26"/>
                    <a:pt x="8526" y="34"/>
                    <a:pt x="8517" y="34"/>
                  </a:cubicBezTo>
                  <a:lnTo>
                    <a:pt x="8417" y="34"/>
                  </a:lnTo>
                  <a:cubicBezTo>
                    <a:pt x="8408" y="34"/>
                    <a:pt x="8400" y="26"/>
                    <a:pt x="8400" y="17"/>
                  </a:cubicBezTo>
                  <a:cubicBezTo>
                    <a:pt x="8400" y="8"/>
                    <a:pt x="8408" y="0"/>
                    <a:pt x="8417" y="0"/>
                  </a:cubicBezTo>
                  <a:close/>
                  <a:moveTo>
                    <a:pt x="8650" y="0"/>
                  </a:moveTo>
                  <a:lnTo>
                    <a:pt x="8750" y="0"/>
                  </a:lnTo>
                  <a:cubicBezTo>
                    <a:pt x="8759" y="0"/>
                    <a:pt x="8767" y="8"/>
                    <a:pt x="8767" y="17"/>
                  </a:cubicBezTo>
                  <a:cubicBezTo>
                    <a:pt x="8767" y="26"/>
                    <a:pt x="8759" y="34"/>
                    <a:pt x="8750" y="34"/>
                  </a:cubicBezTo>
                  <a:lnTo>
                    <a:pt x="8650" y="34"/>
                  </a:lnTo>
                  <a:cubicBezTo>
                    <a:pt x="8641" y="34"/>
                    <a:pt x="8633" y="26"/>
                    <a:pt x="8633" y="17"/>
                  </a:cubicBezTo>
                  <a:cubicBezTo>
                    <a:pt x="8633" y="8"/>
                    <a:pt x="8641" y="0"/>
                    <a:pt x="8650" y="0"/>
                  </a:cubicBezTo>
                  <a:close/>
                  <a:moveTo>
                    <a:pt x="8883" y="0"/>
                  </a:moveTo>
                  <a:lnTo>
                    <a:pt x="8983" y="0"/>
                  </a:lnTo>
                  <a:cubicBezTo>
                    <a:pt x="8993" y="0"/>
                    <a:pt x="9000" y="8"/>
                    <a:pt x="9000" y="17"/>
                  </a:cubicBezTo>
                  <a:cubicBezTo>
                    <a:pt x="9000" y="26"/>
                    <a:pt x="8993" y="34"/>
                    <a:pt x="8983" y="34"/>
                  </a:cubicBezTo>
                  <a:lnTo>
                    <a:pt x="8883" y="34"/>
                  </a:lnTo>
                  <a:cubicBezTo>
                    <a:pt x="8874" y="34"/>
                    <a:pt x="8867" y="26"/>
                    <a:pt x="8867" y="17"/>
                  </a:cubicBezTo>
                  <a:cubicBezTo>
                    <a:pt x="8867" y="8"/>
                    <a:pt x="8874" y="0"/>
                    <a:pt x="8883" y="0"/>
                  </a:cubicBezTo>
                  <a:close/>
                  <a:moveTo>
                    <a:pt x="9117" y="0"/>
                  </a:moveTo>
                  <a:lnTo>
                    <a:pt x="9217" y="0"/>
                  </a:lnTo>
                  <a:cubicBezTo>
                    <a:pt x="9226" y="0"/>
                    <a:pt x="9233" y="8"/>
                    <a:pt x="9233" y="17"/>
                  </a:cubicBezTo>
                  <a:cubicBezTo>
                    <a:pt x="9233" y="26"/>
                    <a:pt x="9226" y="34"/>
                    <a:pt x="9217" y="34"/>
                  </a:cubicBezTo>
                  <a:lnTo>
                    <a:pt x="9117" y="34"/>
                  </a:lnTo>
                  <a:cubicBezTo>
                    <a:pt x="9108" y="34"/>
                    <a:pt x="9100" y="26"/>
                    <a:pt x="9100" y="17"/>
                  </a:cubicBezTo>
                  <a:cubicBezTo>
                    <a:pt x="9100" y="8"/>
                    <a:pt x="9108" y="0"/>
                    <a:pt x="9117" y="0"/>
                  </a:cubicBezTo>
                  <a:close/>
                  <a:moveTo>
                    <a:pt x="9350" y="0"/>
                  </a:moveTo>
                  <a:lnTo>
                    <a:pt x="9450" y="0"/>
                  </a:lnTo>
                  <a:cubicBezTo>
                    <a:pt x="9459" y="0"/>
                    <a:pt x="9467" y="8"/>
                    <a:pt x="9467" y="17"/>
                  </a:cubicBezTo>
                  <a:cubicBezTo>
                    <a:pt x="9467" y="26"/>
                    <a:pt x="9459" y="34"/>
                    <a:pt x="9450" y="34"/>
                  </a:cubicBezTo>
                  <a:lnTo>
                    <a:pt x="9350" y="34"/>
                  </a:lnTo>
                  <a:cubicBezTo>
                    <a:pt x="9341" y="34"/>
                    <a:pt x="9333" y="26"/>
                    <a:pt x="9333" y="17"/>
                  </a:cubicBezTo>
                  <a:cubicBezTo>
                    <a:pt x="9333" y="8"/>
                    <a:pt x="9341" y="0"/>
                    <a:pt x="9350" y="0"/>
                  </a:cubicBezTo>
                  <a:close/>
                  <a:moveTo>
                    <a:pt x="9583" y="0"/>
                  </a:moveTo>
                  <a:lnTo>
                    <a:pt x="9683" y="0"/>
                  </a:lnTo>
                  <a:cubicBezTo>
                    <a:pt x="9693" y="0"/>
                    <a:pt x="9700" y="8"/>
                    <a:pt x="9700" y="17"/>
                  </a:cubicBezTo>
                  <a:cubicBezTo>
                    <a:pt x="9700" y="26"/>
                    <a:pt x="9693" y="34"/>
                    <a:pt x="9683" y="34"/>
                  </a:cubicBezTo>
                  <a:lnTo>
                    <a:pt x="9583" y="34"/>
                  </a:lnTo>
                  <a:cubicBezTo>
                    <a:pt x="9574" y="34"/>
                    <a:pt x="9567" y="26"/>
                    <a:pt x="9567" y="17"/>
                  </a:cubicBezTo>
                  <a:cubicBezTo>
                    <a:pt x="9567" y="8"/>
                    <a:pt x="9574" y="0"/>
                    <a:pt x="9583" y="0"/>
                  </a:cubicBezTo>
                  <a:close/>
                  <a:moveTo>
                    <a:pt x="9817" y="0"/>
                  </a:moveTo>
                  <a:lnTo>
                    <a:pt x="9917" y="0"/>
                  </a:lnTo>
                  <a:cubicBezTo>
                    <a:pt x="9926" y="0"/>
                    <a:pt x="9933" y="8"/>
                    <a:pt x="9933" y="17"/>
                  </a:cubicBezTo>
                  <a:cubicBezTo>
                    <a:pt x="9933" y="26"/>
                    <a:pt x="9926" y="34"/>
                    <a:pt x="9917" y="34"/>
                  </a:cubicBezTo>
                  <a:lnTo>
                    <a:pt x="9817" y="34"/>
                  </a:lnTo>
                  <a:cubicBezTo>
                    <a:pt x="9808" y="34"/>
                    <a:pt x="9800" y="26"/>
                    <a:pt x="9800" y="17"/>
                  </a:cubicBezTo>
                  <a:cubicBezTo>
                    <a:pt x="9800" y="8"/>
                    <a:pt x="9808" y="0"/>
                    <a:pt x="9817" y="0"/>
                  </a:cubicBezTo>
                  <a:close/>
                  <a:moveTo>
                    <a:pt x="10050" y="0"/>
                  </a:moveTo>
                  <a:lnTo>
                    <a:pt x="10150" y="0"/>
                  </a:lnTo>
                  <a:cubicBezTo>
                    <a:pt x="10159" y="0"/>
                    <a:pt x="10167" y="8"/>
                    <a:pt x="10167" y="17"/>
                  </a:cubicBezTo>
                  <a:cubicBezTo>
                    <a:pt x="10167" y="26"/>
                    <a:pt x="10159" y="34"/>
                    <a:pt x="10150" y="34"/>
                  </a:cubicBezTo>
                  <a:lnTo>
                    <a:pt x="10050" y="34"/>
                  </a:lnTo>
                  <a:cubicBezTo>
                    <a:pt x="10041" y="34"/>
                    <a:pt x="10033" y="26"/>
                    <a:pt x="10033" y="17"/>
                  </a:cubicBezTo>
                  <a:cubicBezTo>
                    <a:pt x="10033" y="8"/>
                    <a:pt x="10041" y="0"/>
                    <a:pt x="10050" y="0"/>
                  </a:cubicBezTo>
                  <a:close/>
                  <a:moveTo>
                    <a:pt x="10283" y="0"/>
                  </a:moveTo>
                  <a:lnTo>
                    <a:pt x="10383" y="0"/>
                  </a:lnTo>
                  <a:cubicBezTo>
                    <a:pt x="10393" y="0"/>
                    <a:pt x="10400" y="8"/>
                    <a:pt x="10400" y="17"/>
                  </a:cubicBezTo>
                  <a:cubicBezTo>
                    <a:pt x="10400" y="26"/>
                    <a:pt x="10393" y="34"/>
                    <a:pt x="10383" y="34"/>
                  </a:cubicBezTo>
                  <a:lnTo>
                    <a:pt x="10283" y="34"/>
                  </a:lnTo>
                  <a:cubicBezTo>
                    <a:pt x="10274" y="34"/>
                    <a:pt x="10267" y="26"/>
                    <a:pt x="10267" y="17"/>
                  </a:cubicBezTo>
                  <a:cubicBezTo>
                    <a:pt x="10267" y="8"/>
                    <a:pt x="10274" y="0"/>
                    <a:pt x="10283" y="0"/>
                  </a:cubicBezTo>
                  <a:close/>
                  <a:moveTo>
                    <a:pt x="10517" y="0"/>
                  </a:moveTo>
                  <a:lnTo>
                    <a:pt x="10617" y="0"/>
                  </a:lnTo>
                  <a:cubicBezTo>
                    <a:pt x="10626" y="0"/>
                    <a:pt x="10633" y="8"/>
                    <a:pt x="10633" y="17"/>
                  </a:cubicBezTo>
                  <a:cubicBezTo>
                    <a:pt x="10633" y="26"/>
                    <a:pt x="10626" y="34"/>
                    <a:pt x="10617" y="34"/>
                  </a:cubicBezTo>
                  <a:lnTo>
                    <a:pt x="10517" y="34"/>
                  </a:lnTo>
                  <a:cubicBezTo>
                    <a:pt x="10508" y="34"/>
                    <a:pt x="10500" y="26"/>
                    <a:pt x="10500" y="17"/>
                  </a:cubicBezTo>
                  <a:cubicBezTo>
                    <a:pt x="10500" y="8"/>
                    <a:pt x="10508" y="0"/>
                    <a:pt x="10517" y="0"/>
                  </a:cubicBezTo>
                  <a:close/>
                  <a:moveTo>
                    <a:pt x="10750" y="0"/>
                  </a:moveTo>
                  <a:lnTo>
                    <a:pt x="10850" y="0"/>
                  </a:lnTo>
                  <a:cubicBezTo>
                    <a:pt x="10859" y="0"/>
                    <a:pt x="10867" y="8"/>
                    <a:pt x="10867" y="17"/>
                  </a:cubicBezTo>
                  <a:cubicBezTo>
                    <a:pt x="10867" y="26"/>
                    <a:pt x="10859" y="34"/>
                    <a:pt x="10850" y="34"/>
                  </a:cubicBezTo>
                  <a:lnTo>
                    <a:pt x="10750" y="34"/>
                  </a:lnTo>
                  <a:cubicBezTo>
                    <a:pt x="10741" y="34"/>
                    <a:pt x="10733" y="26"/>
                    <a:pt x="10733" y="17"/>
                  </a:cubicBezTo>
                  <a:cubicBezTo>
                    <a:pt x="10733" y="8"/>
                    <a:pt x="10741" y="0"/>
                    <a:pt x="10750" y="0"/>
                  </a:cubicBezTo>
                  <a:close/>
                  <a:moveTo>
                    <a:pt x="10983" y="0"/>
                  </a:moveTo>
                  <a:lnTo>
                    <a:pt x="11083" y="0"/>
                  </a:lnTo>
                  <a:cubicBezTo>
                    <a:pt x="11093" y="0"/>
                    <a:pt x="11100" y="8"/>
                    <a:pt x="11100" y="17"/>
                  </a:cubicBezTo>
                  <a:cubicBezTo>
                    <a:pt x="11100" y="26"/>
                    <a:pt x="11093" y="34"/>
                    <a:pt x="11083" y="34"/>
                  </a:cubicBezTo>
                  <a:lnTo>
                    <a:pt x="10983" y="34"/>
                  </a:lnTo>
                  <a:cubicBezTo>
                    <a:pt x="10974" y="34"/>
                    <a:pt x="10967" y="26"/>
                    <a:pt x="10967" y="17"/>
                  </a:cubicBezTo>
                  <a:cubicBezTo>
                    <a:pt x="10967" y="8"/>
                    <a:pt x="10974" y="0"/>
                    <a:pt x="10983" y="0"/>
                  </a:cubicBezTo>
                  <a:close/>
                  <a:moveTo>
                    <a:pt x="11217" y="0"/>
                  </a:moveTo>
                  <a:lnTo>
                    <a:pt x="11317" y="0"/>
                  </a:lnTo>
                  <a:cubicBezTo>
                    <a:pt x="11326" y="0"/>
                    <a:pt x="11333" y="8"/>
                    <a:pt x="11333" y="17"/>
                  </a:cubicBezTo>
                  <a:cubicBezTo>
                    <a:pt x="11333" y="26"/>
                    <a:pt x="11326" y="34"/>
                    <a:pt x="11317" y="34"/>
                  </a:cubicBezTo>
                  <a:lnTo>
                    <a:pt x="11217" y="34"/>
                  </a:lnTo>
                  <a:cubicBezTo>
                    <a:pt x="11208" y="34"/>
                    <a:pt x="11200" y="26"/>
                    <a:pt x="11200" y="17"/>
                  </a:cubicBezTo>
                  <a:cubicBezTo>
                    <a:pt x="11200" y="8"/>
                    <a:pt x="11208" y="0"/>
                    <a:pt x="11217" y="0"/>
                  </a:cubicBezTo>
                  <a:close/>
                  <a:moveTo>
                    <a:pt x="11450" y="0"/>
                  </a:moveTo>
                  <a:lnTo>
                    <a:pt x="11550" y="0"/>
                  </a:lnTo>
                  <a:cubicBezTo>
                    <a:pt x="11559" y="0"/>
                    <a:pt x="11567" y="8"/>
                    <a:pt x="11567" y="17"/>
                  </a:cubicBezTo>
                  <a:cubicBezTo>
                    <a:pt x="11567" y="26"/>
                    <a:pt x="11559" y="34"/>
                    <a:pt x="11550" y="34"/>
                  </a:cubicBezTo>
                  <a:lnTo>
                    <a:pt x="11450" y="34"/>
                  </a:lnTo>
                  <a:cubicBezTo>
                    <a:pt x="11441" y="34"/>
                    <a:pt x="11433" y="26"/>
                    <a:pt x="11433" y="17"/>
                  </a:cubicBezTo>
                  <a:cubicBezTo>
                    <a:pt x="11433" y="8"/>
                    <a:pt x="11441" y="0"/>
                    <a:pt x="11450" y="0"/>
                  </a:cubicBezTo>
                  <a:close/>
                  <a:moveTo>
                    <a:pt x="11683" y="0"/>
                  </a:moveTo>
                  <a:lnTo>
                    <a:pt x="11783" y="0"/>
                  </a:lnTo>
                  <a:cubicBezTo>
                    <a:pt x="11793" y="0"/>
                    <a:pt x="11800" y="8"/>
                    <a:pt x="11800" y="17"/>
                  </a:cubicBezTo>
                  <a:cubicBezTo>
                    <a:pt x="11800" y="26"/>
                    <a:pt x="11793" y="34"/>
                    <a:pt x="11783" y="34"/>
                  </a:cubicBezTo>
                  <a:lnTo>
                    <a:pt x="11683" y="34"/>
                  </a:lnTo>
                  <a:cubicBezTo>
                    <a:pt x="11674" y="34"/>
                    <a:pt x="11667" y="26"/>
                    <a:pt x="11667" y="17"/>
                  </a:cubicBezTo>
                  <a:cubicBezTo>
                    <a:pt x="11667" y="8"/>
                    <a:pt x="11674" y="0"/>
                    <a:pt x="11683" y="0"/>
                  </a:cubicBezTo>
                  <a:close/>
                  <a:moveTo>
                    <a:pt x="11917" y="0"/>
                  </a:moveTo>
                  <a:lnTo>
                    <a:pt x="12017" y="0"/>
                  </a:lnTo>
                  <a:cubicBezTo>
                    <a:pt x="12026" y="0"/>
                    <a:pt x="12033" y="8"/>
                    <a:pt x="12033" y="17"/>
                  </a:cubicBezTo>
                  <a:cubicBezTo>
                    <a:pt x="12033" y="26"/>
                    <a:pt x="12026" y="34"/>
                    <a:pt x="12017" y="34"/>
                  </a:cubicBezTo>
                  <a:lnTo>
                    <a:pt x="11917" y="34"/>
                  </a:lnTo>
                  <a:cubicBezTo>
                    <a:pt x="11908" y="34"/>
                    <a:pt x="11900" y="26"/>
                    <a:pt x="11900" y="17"/>
                  </a:cubicBezTo>
                  <a:cubicBezTo>
                    <a:pt x="11900" y="8"/>
                    <a:pt x="11908" y="0"/>
                    <a:pt x="11917" y="0"/>
                  </a:cubicBezTo>
                  <a:close/>
                  <a:moveTo>
                    <a:pt x="12150" y="0"/>
                  </a:moveTo>
                  <a:lnTo>
                    <a:pt x="12250" y="0"/>
                  </a:lnTo>
                  <a:cubicBezTo>
                    <a:pt x="12259" y="0"/>
                    <a:pt x="12267" y="8"/>
                    <a:pt x="12267" y="17"/>
                  </a:cubicBezTo>
                  <a:cubicBezTo>
                    <a:pt x="12267" y="26"/>
                    <a:pt x="12259" y="34"/>
                    <a:pt x="12250" y="34"/>
                  </a:cubicBezTo>
                  <a:lnTo>
                    <a:pt x="12150" y="34"/>
                  </a:lnTo>
                  <a:cubicBezTo>
                    <a:pt x="12141" y="34"/>
                    <a:pt x="12133" y="26"/>
                    <a:pt x="12133" y="17"/>
                  </a:cubicBezTo>
                  <a:cubicBezTo>
                    <a:pt x="12133" y="8"/>
                    <a:pt x="12141" y="0"/>
                    <a:pt x="12150" y="0"/>
                  </a:cubicBezTo>
                  <a:close/>
                  <a:moveTo>
                    <a:pt x="12383" y="0"/>
                  </a:moveTo>
                  <a:lnTo>
                    <a:pt x="12483" y="0"/>
                  </a:lnTo>
                  <a:cubicBezTo>
                    <a:pt x="12493" y="0"/>
                    <a:pt x="12500" y="8"/>
                    <a:pt x="12500" y="17"/>
                  </a:cubicBezTo>
                  <a:cubicBezTo>
                    <a:pt x="12500" y="26"/>
                    <a:pt x="12493" y="34"/>
                    <a:pt x="12483" y="34"/>
                  </a:cubicBezTo>
                  <a:lnTo>
                    <a:pt x="12383" y="34"/>
                  </a:lnTo>
                  <a:cubicBezTo>
                    <a:pt x="12374" y="34"/>
                    <a:pt x="12367" y="26"/>
                    <a:pt x="12367" y="17"/>
                  </a:cubicBezTo>
                  <a:cubicBezTo>
                    <a:pt x="12367" y="8"/>
                    <a:pt x="12374" y="0"/>
                    <a:pt x="12383" y="0"/>
                  </a:cubicBezTo>
                  <a:close/>
                  <a:moveTo>
                    <a:pt x="12617" y="0"/>
                  </a:moveTo>
                  <a:lnTo>
                    <a:pt x="12717" y="0"/>
                  </a:lnTo>
                  <a:cubicBezTo>
                    <a:pt x="12726" y="0"/>
                    <a:pt x="12733" y="8"/>
                    <a:pt x="12733" y="17"/>
                  </a:cubicBezTo>
                  <a:cubicBezTo>
                    <a:pt x="12733" y="26"/>
                    <a:pt x="12726" y="34"/>
                    <a:pt x="12717" y="34"/>
                  </a:cubicBezTo>
                  <a:lnTo>
                    <a:pt x="12617" y="34"/>
                  </a:lnTo>
                  <a:cubicBezTo>
                    <a:pt x="12608" y="34"/>
                    <a:pt x="12600" y="26"/>
                    <a:pt x="12600" y="17"/>
                  </a:cubicBezTo>
                  <a:cubicBezTo>
                    <a:pt x="12600" y="8"/>
                    <a:pt x="12608" y="0"/>
                    <a:pt x="12617" y="0"/>
                  </a:cubicBezTo>
                  <a:close/>
                  <a:moveTo>
                    <a:pt x="12850" y="0"/>
                  </a:moveTo>
                  <a:lnTo>
                    <a:pt x="12950" y="0"/>
                  </a:lnTo>
                  <a:cubicBezTo>
                    <a:pt x="12959" y="0"/>
                    <a:pt x="12967" y="8"/>
                    <a:pt x="12967" y="17"/>
                  </a:cubicBezTo>
                  <a:cubicBezTo>
                    <a:pt x="12967" y="26"/>
                    <a:pt x="12959" y="34"/>
                    <a:pt x="12950" y="34"/>
                  </a:cubicBezTo>
                  <a:lnTo>
                    <a:pt x="12850" y="34"/>
                  </a:lnTo>
                  <a:cubicBezTo>
                    <a:pt x="12841" y="34"/>
                    <a:pt x="12833" y="26"/>
                    <a:pt x="12833" y="17"/>
                  </a:cubicBezTo>
                  <a:cubicBezTo>
                    <a:pt x="12833" y="8"/>
                    <a:pt x="12841" y="0"/>
                    <a:pt x="12850" y="0"/>
                  </a:cubicBezTo>
                  <a:close/>
                  <a:moveTo>
                    <a:pt x="13083" y="0"/>
                  </a:moveTo>
                  <a:lnTo>
                    <a:pt x="13183" y="0"/>
                  </a:lnTo>
                  <a:cubicBezTo>
                    <a:pt x="13193" y="0"/>
                    <a:pt x="13200" y="8"/>
                    <a:pt x="13200" y="17"/>
                  </a:cubicBezTo>
                  <a:cubicBezTo>
                    <a:pt x="13200" y="26"/>
                    <a:pt x="13193" y="34"/>
                    <a:pt x="13183" y="34"/>
                  </a:cubicBezTo>
                  <a:lnTo>
                    <a:pt x="13083" y="34"/>
                  </a:lnTo>
                  <a:cubicBezTo>
                    <a:pt x="13074" y="34"/>
                    <a:pt x="13067" y="26"/>
                    <a:pt x="13067" y="17"/>
                  </a:cubicBezTo>
                  <a:cubicBezTo>
                    <a:pt x="13067" y="8"/>
                    <a:pt x="13074" y="0"/>
                    <a:pt x="13083" y="0"/>
                  </a:cubicBezTo>
                  <a:close/>
                  <a:moveTo>
                    <a:pt x="13317" y="0"/>
                  </a:moveTo>
                  <a:lnTo>
                    <a:pt x="13417" y="0"/>
                  </a:lnTo>
                  <a:cubicBezTo>
                    <a:pt x="13426" y="0"/>
                    <a:pt x="13433" y="8"/>
                    <a:pt x="13433" y="17"/>
                  </a:cubicBezTo>
                  <a:cubicBezTo>
                    <a:pt x="13433" y="26"/>
                    <a:pt x="13426" y="34"/>
                    <a:pt x="13417" y="34"/>
                  </a:cubicBezTo>
                  <a:lnTo>
                    <a:pt x="13317" y="34"/>
                  </a:lnTo>
                  <a:cubicBezTo>
                    <a:pt x="13308" y="34"/>
                    <a:pt x="13300" y="26"/>
                    <a:pt x="13300" y="17"/>
                  </a:cubicBezTo>
                  <a:cubicBezTo>
                    <a:pt x="13300" y="8"/>
                    <a:pt x="13308" y="0"/>
                    <a:pt x="13317" y="0"/>
                  </a:cubicBezTo>
                  <a:close/>
                  <a:moveTo>
                    <a:pt x="13550" y="0"/>
                  </a:moveTo>
                  <a:lnTo>
                    <a:pt x="13650" y="0"/>
                  </a:lnTo>
                  <a:cubicBezTo>
                    <a:pt x="13659" y="0"/>
                    <a:pt x="13667" y="8"/>
                    <a:pt x="13667" y="17"/>
                  </a:cubicBezTo>
                  <a:cubicBezTo>
                    <a:pt x="13667" y="26"/>
                    <a:pt x="13659" y="34"/>
                    <a:pt x="13650" y="34"/>
                  </a:cubicBezTo>
                  <a:lnTo>
                    <a:pt x="13550" y="34"/>
                  </a:lnTo>
                  <a:cubicBezTo>
                    <a:pt x="13541" y="34"/>
                    <a:pt x="13533" y="26"/>
                    <a:pt x="13533" y="17"/>
                  </a:cubicBezTo>
                  <a:cubicBezTo>
                    <a:pt x="13533" y="8"/>
                    <a:pt x="13541" y="0"/>
                    <a:pt x="13550" y="0"/>
                  </a:cubicBezTo>
                  <a:close/>
                  <a:moveTo>
                    <a:pt x="13783" y="0"/>
                  </a:moveTo>
                  <a:lnTo>
                    <a:pt x="13883" y="0"/>
                  </a:lnTo>
                  <a:cubicBezTo>
                    <a:pt x="13893" y="0"/>
                    <a:pt x="13900" y="8"/>
                    <a:pt x="13900" y="17"/>
                  </a:cubicBezTo>
                  <a:cubicBezTo>
                    <a:pt x="13900" y="26"/>
                    <a:pt x="13893" y="34"/>
                    <a:pt x="13883" y="34"/>
                  </a:cubicBezTo>
                  <a:lnTo>
                    <a:pt x="13783" y="34"/>
                  </a:lnTo>
                  <a:cubicBezTo>
                    <a:pt x="13774" y="34"/>
                    <a:pt x="13767" y="26"/>
                    <a:pt x="13767" y="17"/>
                  </a:cubicBezTo>
                  <a:cubicBezTo>
                    <a:pt x="13767" y="8"/>
                    <a:pt x="13774" y="0"/>
                    <a:pt x="13783" y="0"/>
                  </a:cubicBezTo>
                  <a:close/>
                  <a:moveTo>
                    <a:pt x="14017" y="0"/>
                  </a:moveTo>
                  <a:lnTo>
                    <a:pt x="14117" y="0"/>
                  </a:lnTo>
                  <a:cubicBezTo>
                    <a:pt x="14126" y="0"/>
                    <a:pt x="14133" y="8"/>
                    <a:pt x="14133" y="17"/>
                  </a:cubicBezTo>
                  <a:cubicBezTo>
                    <a:pt x="14133" y="26"/>
                    <a:pt x="14126" y="34"/>
                    <a:pt x="14117" y="34"/>
                  </a:cubicBezTo>
                  <a:lnTo>
                    <a:pt x="14017" y="34"/>
                  </a:lnTo>
                  <a:cubicBezTo>
                    <a:pt x="14008" y="34"/>
                    <a:pt x="14000" y="26"/>
                    <a:pt x="14000" y="17"/>
                  </a:cubicBezTo>
                  <a:cubicBezTo>
                    <a:pt x="14000" y="8"/>
                    <a:pt x="14008" y="0"/>
                    <a:pt x="14017" y="0"/>
                  </a:cubicBezTo>
                  <a:close/>
                  <a:moveTo>
                    <a:pt x="14250" y="0"/>
                  </a:moveTo>
                  <a:lnTo>
                    <a:pt x="14350" y="0"/>
                  </a:lnTo>
                  <a:cubicBezTo>
                    <a:pt x="14359" y="0"/>
                    <a:pt x="14367" y="8"/>
                    <a:pt x="14367" y="17"/>
                  </a:cubicBezTo>
                  <a:cubicBezTo>
                    <a:pt x="14367" y="26"/>
                    <a:pt x="14359" y="34"/>
                    <a:pt x="14350" y="34"/>
                  </a:cubicBezTo>
                  <a:lnTo>
                    <a:pt x="14250" y="34"/>
                  </a:lnTo>
                  <a:cubicBezTo>
                    <a:pt x="14241" y="34"/>
                    <a:pt x="14233" y="26"/>
                    <a:pt x="14233" y="17"/>
                  </a:cubicBezTo>
                  <a:cubicBezTo>
                    <a:pt x="14233" y="8"/>
                    <a:pt x="14241" y="0"/>
                    <a:pt x="14250" y="0"/>
                  </a:cubicBezTo>
                  <a:close/>
                  <a:moveTo>
                    <a:pt x="14483" y="0"/>
                  </a:moveTo>
                  <a:lnTo>
                    <a:pt x="14583" y="0"/>
                  </a:lnTo>
                  <a:cubicBezTo>
                    <a:pt x="14593" y="0"/>
                    <a:pt x="14600" y="8"/>
                    <a:pt x="14600" y="17"/>
                  </a:cubicBezTo>
                  <a:cubicBezTo>
                    <a:pt x="14600" y="26"/>
                    <a:pt x="14593" y="34"/>
                    <a:pt x="14583" y="34"/>
                  </a:cubicBezTo>
                  <a:lnTo>
                    <a:pt x="14483" y="34"/>
                  </a:lnTo>
                  <a:cubicBezTo>
                    <a:pt x="14474" y="34"/>
                    <a:pt x="14467" y="26"/>
                    <a:pt x="14467" y="17"/>
                  </a:cubicBezTo>
                  <a:cubicBezTo>
                    <a:pt x="14467" y="8"/>
                    <a:pt x="14474" y="0"/>
                    <a:pt x="14483" y="0"/>
                  </a:cubicBezTo>
                  <a:close/>
                  <a:moveTo>
                    <a:pt x="14717" y="0"/>
                  </a:moveTo>
                  <a:lnTo>
                    <a:pt x="14817" y="0"/>
                  </a:lnTo>
                  <a:cubicBezTo>
                    <a:pt x="14826" y="0"/>
                    <a:pt x="14833" y="8"/>
                    <a:pt x="14833" y="17"/>
                  </a:cubicBezTo>
                  <a:cubicBezTo>
                    <a:pt x="14833" y="26"/>
                    <a:pt x="14826" y="34"/>
                    <a:pt x="14817" y="34"/>
                  </a:cubicBezTo>
                  <a:lnTo>
                    <a:pt x="14717" y="34"/>
                  </a:lnTo>
                  <a:cubicBezTo>
                    <a:pt x="14708" y="34"/>
                    <a:pt x="14700" y="26"/>
                    <a:pt x="14700" y="17"/>
                  </a:cubicBezTo>
                  <a:cubicBezTo>
                    <a:pt x="14700" y="8"/>
                    <a:pt x="14708" y="0"/>
                    <a:pt x="14717" y="0"/>
                  </a:cubicBezTo>
                  <a:close/>
                  <a:moveTo>
                    <a:pt x="14950" y="0"/>
                  </a:moveTo>
                  <a:lnTo>
                    <a:pt x="15050" y="0"/>
                  </a:lnTo>
                  <a:cubicBezTo>
                    <a:pt x="15059" y="0"/>
                    <a:pt x="15067" y="8"/>
                    <a:pt x="15067" y="17"/>
                  </a:cubicBezTo>
                  <a:cubicBezTo>
                    <a:pt x="15067" y="26"/>
                    <a:pt x="15059" y="34"/>
                    <a:pt x="15050" y="34"/>
                  </a:cubicBezTo>
                  <a:lnTo>
                    <a:pt x="14950" y="34"/>
                  </a:lnTo>
                  <a:cubicBezTo>
                    <a:pt x="14941" y="34"/>
                    <a:pt x="14933" y="26"/>
                    <a:pt x="14933" y="17"/>
                  </a:cubicBezTo>
                  <a:cubicBezTo>
                    <a:pt x="14933" y="8"/>
                    <a:pt x="14941" y="0"/>
                    <a:pt x="14950" y="0"/>
                  </a:cubicBezTo>
                  <a:close/>
                  <a:moveTo>
                    <a:pt x="15183" y="0"/>
                  </a:moveTo>
                  <a:lnTo>
                    <a:pt x="15283" y="0"/>
                  </a:lnTo>
                  <a:cubicBezTo>
                    <a:pt x="15293" y="0"/>
                    <a:pt x="15300" y="8"/>
                    <a:pt x="15300" y="17"/>
                  </a:cubicBezTo>
                  <a:cubicBezTo>
                    <a:pt x="15300" y="26"/>
                    <a:pt x="15293" y="34"/>
                    <a:pt x="15283" y="34"/>
                  </a:cubicBezTo>
                  <a:lnTo>
                    <a:pt x="15183" y="34"/>
                  </a:lnTo>
                  <a:cubicBezTo>
                    <a:pt x="15174" y="34"/>
                    <a:pt x="15167" y="26"/>
                    <a:pt x="15167" y="17"/>
                  </a:cubicBezTo>
                  <a:cubicBezTo>
                    <a:pt x="15167" y="8"/>
                    <a:pt x="15174" y="0"/>
                    <a:pt x="15183" y="0"/>
                  </a:cubicBezTo>
                  <a:close/>
                  <a:moveTo>
                    <a:pt x="15417" y="0"/>
                  </a:moveTo>
                  <a:lnTo>
                    <a:pt x="15517" y="0"/>
                  </a:lnTo>
                  <a:cubicBezTo>
                    <a:pt x="15526" y="0"/>
                    <a:pt x="15533" y="8"/>
                    <a:pt x="15533" y="17"/>
                  </a:cubicBezTo>
                  <a:cubicBezTo>
                    <a:pt x="15533" y="26"/>
                    <a:pt x="15526" y="34"/>
                    <a:pt x="15517" y="34"/>
                  </a:cubicBezTo>
                  <a:lnTo>
                    <a:pt x="15417" y="34"/>
                  </a:lnTo>
                  <a:cubicBezTo>
                    <a:pt x="15408" y="34"/>
                    <a:pt x="15400" y="26"/>
                    <a:pt x="15400" y="17"/>
                  </a:cubicBezTo>
                  <a:cubicBezTo>
                    <a:pt x="15400" y="8"/>
                    <a:pt x="15408" y="0"/>
                    <a:pt x="15417" y="0"/>
                  </a:cubicBezTo>
                  <a:close/>
                  <a:moveTo>
                    <a:pt x="15650" y="0"/>
                  </a:moveTo>
                  <a:lnTo>
                    <a:pt x="15750" y="0"/>
                  </a:lnTo>
                  <a:cubicBezTo>
                    <a:pt x="15759" y="0"/>
                    <a:pt x="15767" y="8"/>
                    <a:pt x="15767" y="17"/>
                  </a:cubicBezTo>
                  <a:cubicBezTo>
                    <a:pt x="15767" y="26"/>
                    <a:pt x="15759" y="34"/>
                    <a:pt x="15750" y="34"/>
                  </a:cubicBezTo>
                  <a:lnTo>
                    <a:pt x="15650" y="34"/>
                  </a:lnTo>
                  <a:cubicBezTo>
                    <a:pt x="15641" y="34"/>
                    <a:pt x="15633" y="26"/>
                    <a:pt x="15633" y="17"/>
                  </a:cubicBezTo>
                  <a:cubicBezTo>
                    <a:pt x="15633" y="8"/>
                    <a:pt x="15641" y="0"/>
                    <a:pt x="15650" y="0"/>
                  </a:cubicBezTo>
                  <a:close/>
                  <a:moveTo>
                    <a:pt x="15883" y="0"/>
                  </a:moveTo>
                  <a:lnTo>
                    <a:pt x="15983" y="0"/>
                  </a:lnTo>
                  <a:cubicBezTo>
                    <a:pt x="15993" y="0"/>
                    <a:pt x="16000" y="8"/>
                    <a:pt x="16000" y="17"/>
                  </a:cubicBezTo>
                  <a:cubicBezTo>
                    <a:pt x="16000" y="26"/>
                    <a:pt x="15993" y="34"/>
                    <a:pt x="15983" y="34"/>
                  </a:cubicBezTo>
                  <a:lnTo>
                    <a:pt x="15883" y="34"/>
                  </a:lnTo>
                  <a:cubicBezTo>
                    <a:pt x="15874" y="34"/>
                    <a:pt x="15867" y="26"/>
                    <a:pt x="15867" y="17"/>
                  </a:cubicBezTo>
                  <a:cubicBezTo>
                    <a:pt x="15867" y="8"/>
                    <a:pt x="15874" y="0"/>
                    <a:pt x="15883" y="0"/>
                  </a:cubicBezTo>
                  <a:close/>
                  <a:moveTo>
                    <a:pt x="16117" y="0"/>
                  </a:moveTo>
                  <a:lnTo>
                    <a:pt x="16217" y="0"/>
                  </a:lnTo>
                  <a:cubicBezTo>
                    <a:pt x="16226" y="0"/>
                    <a:pt x="16233" y="8"/>
                    <a:pt x="16233" y="17"/>
                  </a:cubicBezTo>
                  <a:cubicBezTo>
                    <a:pt x="16233" y="26"/>
                    <a:pt x="16226" y="34"/>
                    <a:pt x="16217" y="34"/>
                  </a:cubicBezTo>
                  <a:lnTo>
                    <a:pt x="16117" y="34"/>
                  </a:lnTo>
                  <a:cubicBezTo>
                    <a:pt x="16108" y="34"/>
                    <a:pt x="16100" y="26"/>
                    <a:pt x="16100" y="17"/>
                  </a:cubicBezTo>
                  <a:cubicBezTo>
                    <a:pt x="16100" y="8"/>
                    <a:pt x="16108" y="0"/>
                    <a:pt x="16117" y="0"/>
                  </a:cubicBezTo>
                  <a:close/>
                  <a:moveTo>
                    <a:pt x="16350" y="0"/>
                  </a:moveTo>
                  <a:lnTo>
                    <a:pt x="16450" y="0"/>
                  </a:lnTo>
                  <a:cubicBezTo>
                    <a:pt x="16459" y="0"/>
                    <a:pt x="16467" y="8"/>
                    <a:pt x="16467" y="17"/>
                  </a:cubicBezTo>
                  <a:cubicBezTo>
                    <a:pt x="16467" y="26"/>
                    <a:pt x="16459" y="34"/>
                    <a:pt x="16450" y="34"/>
                  </a:cubicBezTo>
                  <a:lnTo>
                    <a:pt x="16350" y="34"/>
                  </a:lnTo>
                  <a:cubicBezTo>
                    <a:pt x="16341" y="34"/>
                    <a:pt x="16333" y="26"/>
                    <a:pt x="16333" y="17"/>
                  </a:cubicBezTo>
                  <a:cubicBezTo>
                    <a:pt x="16333" y="8"/>
                    <a:pt x="16341" y="0"/>
                    <a:pt x="16350" y="0"/>
                  </a:cubicBezTo>
                  <a:close/>
                  <a:moveTo>
                    <a:pt x="16583" y="0"/>
                  </a:moveTo>
                  <a:lnTo>
                    <a:pt x="16683" y="0"/>
                  </a:lnTo>
                  <a:cubicBezTo>
                    <a:pt x="16693" y="0"/>
                    <a:pt x="16700" y="8"/>
                    <a:pt x="16700" y="17"/>
                  </a:cubicBezTo>
                  <a:cubicBezTo>
                    <a:pt x="16700" y="26"/>
                    <a:pt x="16693" y="34"/>
                    <a:pt x="16683" y="34"/>
                  </a:cubicBezTo>
                  <a:lnTo>
                    <a:pt x="16583" y="34"/>
                  </a:lnTo>
                  <a:cubicBezTo>
                    <a:pt x="16574" y="34"/>
                    <a:pt x="16567" y="26"/>
                    <a:pt x="16567" y="17"/>
                  </a:cubicBezTo>
                  <a:cubicBezTo>
                    <a:pt x="16567" y="8"/>
                    <a:pt x="16574" y="0"/>
                    <a:pt x="16583" y="0"/>
                  </a:cubicBezTo>
                  <a:close/>
                  <a:moveTo>
                    <a:pt x="16817" y="0"/>
                  </a:moveTo>
                  <a:lnTo>
                    <a:pt x="16917" y="0"/>
                  </a:lnTo>
                  <a:cubicBezTo>
                    <a:pt x="16926" y="0"/>
                    <a:pt x="16933" y="8"/>
                    <a:pt x="16933" y="17"/>
                  </a:cubicBezTo>
                  <a:cubicBezTo>
                    <a:pt x="16933" y="26"/>
                    <a:pt x="16926" y="34"/>
                    <a:pt x="16917" y="34"/>
                  </a:cubicBezTo>
                  <a:lnTo>
                    <a:pt x="16817" y="34"/>
                  </a:lnTo>
                  <a:cubicBezTo>
                    <a:pt x="16808" y="34"/>
                    <a:pt x="16800" y="26"/>
                    <a:pt x="16800" y="17"/>
                  </a:cubicBezTo>
                  <a:cubicBezTo>
                    <a:pt x="16800" y="8"/>
                    <a:pt x="16808" y="0"/>
                    <a:pt x="16817" y="0"/>
                  </a:cubicBezTo>
                  <a:close/>
                  <a:moveTo>
                    <a:pt x="17050" y="0"/>
                  </a:moveTo>
                  <a:lnTo>
                    <a:pt x="17150" y="0"/>
                  </a:lnTo>
                  <a:cubicBezTo>
                    <a:pt x="17159" y="0"/>
                    <a:pt x="17167" y="8"/>
                    <a:pt x="17167" y="17"/>
                  </a:cubicBezTo>
                  <a:cubicBezTo>
                    <a:pt x="17167" y="26"/>
                    <a:pt x="17159" y="34"/>
                    <a:pt x="17150" y="34"/>
                  </a:cubicBezTo>
                  <a:lnTo>
                    <a:pt x="17050" y="34"/>
                  </a:lnTo>
                  <a:cubicBezTo>
                    <a:pt x="17041" y="34"/>
                    <a:pt x="17033" y="26"/>
                    <a:pt x="17033" y="17"/>
                  </a:cubicBezTo>
                  <a:cubicBezTo>
                    <a:pt x="17033" y="8"/>
                    <a:pt x="17041" y="0"/>
                    <a:pt x="17050" y="0"/>
                  </a:cubicBezTo>
                  <a:close/>
                  <a:moveTo>
                    <a:pt x="17283" y="0"/>
                  </a:moveTo>
                  <a:lnTo>
                    <a:pt x="17383" y="0"/>
                  </a:lnTo>
                  <a:cubicBezTo>
                    <a:pt x="17393" y="0"/>
                    <a:pt x="17400" y="8"/>
                    <a:pt x="17400" y="17"/>
                  </a:cubicBezTo>
                  <a:cubicBezTo>
                    <a:pt x="17400" y="26"/>
                    <a:pt x="17393" y="34"/>
                    <a:pt x="17383" y="34"/>
                  </a:cubicBezTo>
                  <a:lnTo>
                    <a:pt x="17283" y="34"/>
                  </a:lnTo>
                  <a:cubicBezTo>
                    <a:pt x="17274" y="34"/>
                    <a:pt x="17267" y="26"/>
                    <a:pt x="17267" y="17"/>
                  </a:cubicBezTo>
                  <a:cubicBezTo>
                    <a:pt x="17267" y="8"/>
                    <a:pt x="17274" y="0"/>
                    <a:pt x="17283" y="0"/>
                  </a:cubicBezTo>
                  <a:close/>
                  <a:moveTo>
                    <a:pt x="17517" y="0"/>
                  </a:moveTo>
                  <a:lnTo>
                    <a:pt x="17617" y="0"/>
                  </a:lnTo>
                  <a:cubicBezTo>
                    <a:pt x="17626" y="0"/>
                    <a:pt x="17633" y="8"/>
                    <a:pt x="17633" y="17"/>
                  </a:cubicBezTo>
                  <a:cubicBezTo>
                    <a:pt x="17633" y="26"/>
                    <a:pt x="17626" y="34"/>
                    <a:pt x="17617" y="34"/>
                  </a:cubicBezTo>
                  <a:lnTo>
                    <a:pt x="17517" y="34"/>
                  </a:lnTo>
                  <a:cubicBezTo>
                    <a:pt x="17508" y="34"/>
                    <a:pt x="17500" y="26"/>
                    <a:pt x="17500" y="17"/>
                  </a:cubicBezTo>
                  <a:cubicBezTo>
                    <a:pt x="17500" y="8"/>
                    <a:pt x="17508" y="0"/>
                    <a:pt x="17517" y="0"/>
                  </a:cubicBezTo>
                  <a:close/>
                  <a:moveTo>
                    <a:pt x="17750" y="0"/>
                  </a:moveTo>
                  <a:lnTo>
                    <a:pt x="17850" y="0"/>
                  </a:lnTo>
                  <a:cubicBezTo>
                    <a:pt x="17859" y="0"/>
                    <a:pt x="17867" y="8"/>
                    <a:pt x="17867" y="17"/>
                  </a:cubicBezTo>
                  <a:cubicBezTo>
                    <a:pt x="17867" y="26"/>
                    <a:pt x="17859" y="34"/>
                    <a:pt x="17850" y="34"/>
                  </a:cubicBezTo>
                  <a:lnTo>
                    <a:pt x="17750" y="34"/>
                  </a:lnTo>
                  <a:cubicBezTo>
                    <a:pt x="17741" y="34"/>
                    <a:pt x="17733" y="26"/>
                    <a:pt x="17733" y="17"/>
                  </a:cubicBezTo>
                  <a:cubicBezTo>
                    <a:pt x="17733" y="8"/>
                    <a:pt x="17741" y="0"/>
                    <a:pt x="17750" y="0"/>
                  </a:cubicBezTo>
                  <a:close/>
                  <a:moveTo>
                    <a:pt x="17983" y="0"/>
                  </a:moveTo>
                  <a:lnTo>
                    <a:pt x="18083" y="0"/>
                  </a:lnTo>
                  <a:cubicBezTo>
                    <a:pt x="18093" y="0"/>
                    <a:pt x="18100" y="8"/>
                    <a:pt x="18100" y="17"/>
                  </a:cubicBezTo>
                  <a:cubicBezTo>
                    <a:pt x="18100" y="26"/>
                    <a:pt x="18093" y="34"/>
                    <a:pt x="18083" y="34"/>
                  </a:cubicBezTo>
                  <a:lnTo>
                    <a:pt x="17983" y="34"/>
                  </a:lnTo>
                  <a:cubicBezTo>
                    <a:pt x="17974" y="34"/>
                    <a:pt x="17967" y="26"/>
                    <a:pt x="17967" y="17"/>
                  </a:cubicBezTo>
                  <a:cubicBezTo>
                    <a:pt x="17967" y="8"/>
                    <a:pt x="17974" y="0"/>
                    <a:pt x="17983" y="0"/>
                  </a:cubicBezTo>
                  <a:close/>
                  <a:moveTo>
                    <a:pt x="18217" y="0"/>
                  </a:moveTo>
                  <a:lnTo>
                    <a:pt x="18317" y="0"/>
                  </a:lnTo>
                  <a:cubicBezTo>
                    <a:pt x="18326" y="0"/>
                    <a:pt x="18333" y="8"/>
                    <a:pt x="18333" y="17"/>
                  </a:cubicBezTo>
                  <a:cubicBezTo>
                    <a:pt x="18333" y="26"/>
                    <a:pt x="18326" y="34"/>
                    <a:pt x="18317" y="34"/>
                  </a:cubicBezTo>
                  <a:lnTo>
                    <a:pt x="18217" y="34"/>
                  </a:lnTo>
                  <a:cubicBezTo>
                    <a:pt x="18208" y="34"/>
                    <a:pt x="18200" y="26"/>
                    <a:pt x="18200" y="17"/>
                  </a:cubicBezTo>
                  <a:cubicBezTo>
                    <a:pt x="18200" y="8"/>
                    <a:pt x="18208" y="0"/>
                    <a:pt x="18217" y="0"/>
                  </a:cubicBezTo>
                  <a:close/>
                  <a:moveTo>
                    <a:pt x="18450" y="0"/>
                  </a:moveTo>
                  <a:lnTo>
                    <a:pt x="18525" y="0"/>
                  </a:lnTo>
                  <a:cubicBezTo>
                    <a:pt x="18534" y="0"/>
                    <a:pt x="18542" y="8"/>
                    <a:pt x="18542" y="17"/>
                  </a:cubicBezTo>
                  <a:cubicBezTo>
                    <a:pt x="18542" y="26"/>
                    <a:pt x="18534" y="34"/>
                    <a:pt x="18525" y="34"/>
                  </a:cubicBezTo>
                  <a:lnTo>
                    <a:pt x="18450" y="34"/>
                  </a:lnTo>
                  <a:cubicBezTo>
                    <a:pt x="18441" y="34"/>
                    <a:pt x="18433" y="26"/>
                    <a:pt x="18433" y="17"/>
                  </a:cubicBezTo>
                  <a:cubicBezTo>
                    <a:pt x="18433" y="8"/>
                    <a:pt x="18441" y="0"/>
                    <a:pt x="18450" y="0"/>
                  </a:cubicBezTo>
                  <a:close/>
                </a:path>
              </a:pathLst>
            </a:custGeom>
            <a:solidFill>
              <a:srgbClr val="000000"/>
            </a:solidFill>
            <a:ln w="0" cap="flat">
              <a:solidFill>
                <a:srgbClr val="000000"/>
              </a:solidFill>
              <a:prstDash val="solid"/>
              <a:bevel/>
              <a:headEnd/>
              <a:tailEnd/>
            </a:ln>
          </p:spPr>
          <p:txBody>
            <a:bodyPr/>
            <a:lstStyle/>
            <a:p>
              <a:endParaRPr lang="ja-JP" altLang="en-US"/>
            </a:p>
          </p:txBody>
        </p:sp>
        <p:sp>
          <p:nvSpPr>
            <p:cNvPr id="25641" name="Freeform 38"/>
            <p:cNvSpPr>
              <a:spLocks noEditPoints="1"/>
            </p:cNvSpPr>
            <p:nvPr/>
          </p:nvSpPr>
          <p:spPr bwMode="auto">
            <a:xfrm>
              <a:off x="1772" y="1740"/>
              <a:ext cx="2846" cy="5"/>
            </a:xfrm>
            <a:custGeom>
              <a:avLst/>
              <a:gdLst>
                <a:gd name="T0" fmla="*/ 0 w 18542"/>
                <a:gd name="T1" fmla="*/ 0 h 33"/>
                <a:gd name="T2" fmla="*/ 0 w 18542"/>
                <a:gd name="T3" fmla="*/ 0 h 33"/>
                <a:gd name="T4" fmla="*/ 0 w 18542"/>
                <a:gd name="T5" fmla="*/ 0 h 33"/>
                <a:gd name="T6" fmla="*/ 0 w 18542"/>
                <a:gd name="T7" fmla="*/ 0 h 33"/>
                <a:gd name="T8" fmla="*/ 0 w 18542"/>
                <a:gd name="T9" fmla="*/ 0 h 33"/>
                <a:gd name="T10" fmla="*/ 0 w 18542"/>
                <a:gd name="T11" fmla="*/ 0 h 33"/>
                <a:gd name="T12" fmla="*/ 0 w 18542"/>
                <a:gd name="T13" fmla="*/ 0 h 33"/>
                <a:gd name="T14" fmla="*/ 0 w 18542"/>
                <a:gd name="T15" fmla="*/ 0 h 33"/>
                <a:gd name="T16" fmla="*/ 0 w 18542"/>
                <a:gd name="T17" fmla="*/ 0 h 33"/>
                <a:gd name="T18" fmla="*/ 0 w 18542"/>
                <a:gd name="T19" fmla="*/ 0 h 33"/>
                <a:gd name="T20" fmla="*/ 0 w 18542"/>
                <a:gd name="T21" fmla="*/ 0 h 33"/>
                <a:gd name="T22" fmla="*/ 0 w 18542"/>
                <a:gd name="T23" fmla="*/ 0 h 33"/>
                <a:gd name="T24" fmla="*/ 0 w 18542"/>
                <a:gd name="T25" fmla="*/ 0 h 33"/>
                <a:gd name="T26" fmla="*/ 0 w 18542"/>
                <a:gd name="T27" fmla="*/ 0 h 33"/>
                <a:gd name="T28" fmla="*/ 0 w 18542"/>
                <a:gd name="T29" fmla="*/ 0 h 33"/>
                <a:gd name="T30" fmla="*/ 0 w 18542"/>
                <a:gd name="T31" fmla="*/ 0 h 33"/>
                <a:gd name="T32" fmla="*/ 0 w 18542"/>
                <a:gd name="T33" fmla="*/ 0 h 33"/>
                <a:gd name="T34" fmla="*/ 0 w 18542"/>
                <a:gd name="T35" fmla="*/ 0 h 33"/>
                <a:gd name="T36" fmla="*/ 0 w 18542"/>
                <a:gd name="T37" fmla="*/ 0 h 33"/>
                <a:gd name="T38" fmla="*/ 0 w 18542"/>
                <a:gd name="T39" fmla="*/ 0 h 33"/>
                <a:gd name="T40" fmla="*/ 0 w 18542"/>
                <a:gd name="T41" fmla="*/ 0 h 33"/>
                <a:gd name="T42" fmla="*/ 0 w 18542"/>
                <a:gd name="T43" fmla="*/ 0 h 33"/>
                <a:gd name="T44" fmla="*/ 0 w 18542"/>
                <a:gd name="T45" fmla="*/ 0 h 33"/>
                <a:gd name="T46" fmla="*/ 0 w 18542"/>
                <a:gd name="T47" fmla="*/ 0 h 33"/>
                <a:gd name="T48" fmla="*/ 0 w 18542"/>
                <a:gd name="T49" fmla="*/ 0 h 33"/>
                <a:gd name="T50" fmla="*/ 0 w 18542"/>
                <a:gd name="T51" fmla="*/ 0 h 33"/>
                <a:gd name="T52" fmla="*/ 0 w 18542"/>
                <a:gd name="T53" fmla="*/ 0 h 33"/>
                <a:gd name="T54" fmla="*/ 0 w 18542"/>
                <a:gd name="T55" fmla="*/ 0 h 33"/>
                <a:gd name="T56" fmla="*/ 0 w 18542"/>
                <a:gd name="T57" fmla="*/ 0 h 33"/>
                <a:gd name="T58" fmla="*/ 0 w 18542"/>
                <a:gd name="T59" fmla="*/ 0 h 33"/>
                <a:gd name="T60" fmla="*/ 0 w 18542"/>
                <a:gd name="T61" fmla="*/ 0 h 33"/>
                <a:gd name="T62" fmla="*/ 0 w 18542"/>
                <a:gd name="T63" fmla="*/ 0 h 33"/>
                <a:gd name="T64" fmla="*/ 0 w 18542"/>
                <a:gd name="T65" fmla="*/ 0 h 33"/>
                <a:gd name="T66" fmla="*/ 0 w 18542"/>
                <a:gd name="T67" fmla="*/ 0 h 33"/>
                <a:gd name="T68" fmla="*/ 0 w 18542"/>
                <a:gd name="T69" fmla="*/ 0 h 33"/>
                <a:gd name="T70" fmla="*/ 0 w 18542"/>
                <a:gd name="T71" fmla="*/ 0 h 33"/>
                <a:gd name="T72" fmla="*/ 0 w 18542"/>
                <a:gd name="T73" fmla="*/ 0 h 33"/>
                <a:gd name="T74" fmla="*/ 0 w 18542"/>
                <a:gd name="T75" fmla="*/ 0 h 33"/>
                <a:gd name="T76" fmla="*/ 0 w 18542"/>
                <a:gd name="T77" fmla="*/ 0 h 33"/>
                <a:gd name="T78" fmla="*/ 0 w 18542"/>
                <a:gd name="T79" fmla="*/ 0 h 33"/>
                <a:gd name="T80" fmla="*/ 0 w 18542"/>
                <a:gd name="T81" fmla="*/ 0 h 33"/>
                <a:gd name="T82" fmla="*/ 0 w 18542"/>
                <a:gd name="T83" fmla="*/ 0 h 33"/>
                <a:gd name="T84" fmla="*/ 0 w 18542"/>
                <a:gd name="T85" fmla="*/ 0 h 33"/>
                <a:gd name="T86" fmla="*/ 0 w 18542"/>
                <a:gd name="T87" fmla="*/ 0 h 33"/>
                <a:gd name="T88" fmla="*/ 0 w 18542"/>
                <a:gd name="T89" fmla="*/ 0 h 33"/>
                <a:gd name="T90" fmla="*/ 0 w 18542"/>
                <a:gd name="T91" fmla="*/ 0 h 33"/>
                <a:gd name="T92" fmla="*/ 0 w 18542"/>
                <a:gd name="T93" fmla="*/ 0 h 33"/>
                <a:gd name="T94" fmla="*/ 0 w 18542"/>
                <a:gd name="T95" fmla="*/ 0 h 33"/>
                <a:gd name="T96" fmla="*/ 0 w 18542"/>
                <a:gd name="T97" fmla="*/ 0 h 33"/>
                <a:gd name="T98" fmla="*/ 0 w 18542"/>
                <a:gd name="T99" fmla="*/ 0 h 33"/>
                <a:gd name="T100" fmla="*/ 0 w 18542"/>
                <a:gd name="T101" fmla="*/ 0 h 33"/>
                <a:gd name="T102" fmla="*/ 0 w 18542"/>
                <a:gd name="T103" fmla="*/ 0 h 33"/>
                <a:gd name="T104" fmla="*/ 0 w 18542"/>
                <a:gd name="T105" fmla="*/ 0 h 33"/>
                <a:gd name="T106" fmla="*/ 0 w 18542"/>
                <a:gd name="T107" fmla="*/ 0 h 33"/>
                <a:gd name="T108" fmla="*/ 0 w 18542"/>
                <a:gd name="T109" fmla="*/ 0 h 33"/>
                <a:gd name="T110" fmla="*/ 0 w 18542"/>
                <a:gd name="T111" fmla="*/ 0 h 33"/>
                <a:gd name="T112" fmla="*/ 0 w 18542"/>
                <a:gd name="T113" fmla="*/ 0 h 33"/>
                <a:gd name="T114" fmla="*/ 0 w 18542"/>
                <a:gd name="T115" fmla="*/ 0 h 33"/>
                <a:gd name="T116" fmla="*/ 0 w 18542"/>
                <a:gd name="T117" fmla="*/ 0 h 33"/>
                <a:gd name="T118" fmla="*/ 0 w 18542"/>
                <a:gd name="T119" fmla="*/ 0 h 33"/>
                <a:gd name="T120" fmla="*/ 0 w 18542"/>
                <a:gd name="T121" fmla="*/ 0 h 33"/>
                <a:gd name="T122" fmla="*/ 0 w 18542"/>
                <a:gd name="T123" fmla="*/ 0 h 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542"/>
                <a:gd name="T187" fmla="*/ 0 h 33"/>
                <a:gd name="T188" fmla="*/ 18542 w 18542"/>
                <a:gd name="T189" fmla="*/ 33 h 3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542" h="33">
                  <a:moveTo>
                    <a:pt x="17" y="0"/>
                  </a:moveTo>
                  <a:lnTo>
                    <a:pt x="117" y="0"/>
                  </a:lnTo>
                  <a:cubicBezTo>
                    <a:pt x="126" y="0"/>
                    <a:pt x="133" y="7"/>
                    <a:pt x="133" y="16"/>
                  </a:cubicBezTo>
                  <a:cubicBezTo>
                    <a:pt x="133" y="26"/>
                    <a:pt x="126" y="33"/>
                    <a:pt x="117" y="33"/>
                  </a:cubicBezTo>
                  <a:lnTo>
                    <a:pt x="17" y="33"/>
                  </a:lnTo>
                  <a:cubicBezTo>
                    <a:pt x="8" y="33"/>
                    <a:pt x="0" y="26"/>
                    <a:pt x="0" y="16"/>
                  </a:cubicBezTo>
                  <a:cubicBezTo>
                    <a:pt x="0" y="7"/>
                    <a:pt x="8" y="0"/>
                    <a:pt x="17" y="0"/>
                  </a:cubicBezTo>
                  <a:close/>
                  <a:moveTo>
                    <a:pt x="250" y="0"/>
                  </a:moveTo>
                  <a:lnTo>
                    <a:pt x="350" y="0"/>
                  </a:lnTo>
                  <a:cubicBezTo>
                    <a:pt x="359" y="0"/>
                    <a:pt x="367" y="7"/>
                    <a:pt x="367" y="16"/>
                  </a:cubicBezTo>
                  <a:cubicBezTo>
                    <a:pt x="367" y="26"/>
                    <a:pt x="359" y="33"/>
                    <a:pt x="350" y="33"/>
                  </a:cubicBezTo>
                  <a:lnTo>
                    <a:pt x="250" y="33"/>
                  </a:lnTo>
                  <a:cubicBezTo>
                    <a:pt x="241" y="33"/>
                    <a:pt x="233" y="26"/>
                    <a:pt x="233" y="16"/>
                  </a:cubicBezTo>
                  <a:cubicBezTo>
                    <a:pt x="233" y="7"/>
                    <a:pt x="241" y="0"/>
                    <a:pt x="250" y="0"/>
                  </a:cubicBezTo>
                  <a:close/>
                  <a:moveTo>
                    <a:pt x="483" y="0"/>
                  </a:moveTo>
                  <a:lnTo>
                    <a:pt x="583" y="0"/>
                  </a:lnTo>
                  <a:cubicBezTo>
                    <a:pt x="593" y="0"/>
                    <a:pt x="600" y="7"/>
                    <a:pt x="600" y="16"/>
                  </a:cubicBezTo>
                  <a:cubicBezTo>
                    <a:pt x="600" y="26"/>
                    <a:pt x="593" y="33"/>
                    <a:pt x="583" y="33"/>
                  </a:cubicBezTo>
                  <a:lnTo>
                    <a:pt x="483" y="33"/>
                  </a:lnTo>
                  <a:cubicBezTo>
                    <a:pt x="474" y="33"/>
                    <a:pt x="467" y="26"/>
                    <a:pt x="467" y="16"/>
                  </a:cubicBezTo>
                  <a:cubicBezTo>
                    <a:pt x="467" y="7"/>
                    <a:pt x="474" y="0"/>
                    <a:pt x="483" y="0"/>
                  </a:cubicBezTo>
                  <a:close/>
                  <a:moveTo>
                    <a:pt x="717" y="0"/>
                  </a:moveTo>
                  <a:lnTo>
                    <a:pt x="817" y="0"/>
                  </a:lnTo>
                  <a:cubicBezTo>
                    <a:pt x="826" y="0"/>
                    <a:pt x="833" y="7"/>
                    <a:pt x="833" y="16"/>
                  </a:cubicBezTo>
                  <a:cubicBezTo>
                    <a:pt x="833" y="26"/>
                    <a:pt x="826" y="33"/>
                    <a:pt x="817" y="33"/>
                  </a:cubicBezTo>
                  <a:lnTo>
                    <a:pt x="717" y="33"/>
                  </a:lnTo>
                  <a:cubicBezTo>
                    <a:pt x="708" y="33"/>
                    <a:pt x="700" y="26"/>
                    <a:pt x="700" y="16"/>
                  </a:cubicBezTo>
                  <a:cubicBezTo>
                    <a:pt x="700" y="7"/>
                    <a:pt x="708" y="0"/>
                    <a:pt x="717" y="0"/>
                  </a:cubicBezTo>
                  <a:close/>
                  <a:moveTo>
                    <a:pt x="950" y="0"/>
                  </a:moveTo>
                  <a:lnTo>
                    <a:pt x="1050" y="0"/>
                  </a:lnTo>
                  <a:cubicBezTo>
                    <a:pt x="1059" y="0"/>
                    <a:pt x="1067" y="7"/>
                    <a:pt x="1067" y="16"/>
                  </a:cubicBezTo>
                  <a:cubicBezTo>
                    <a:pt x="1067" y="26"/>
                    <a:pt x="1059" y="33"/>
                    <a:pt x="1050" y="33"/>
                  </a:cubicBezTo>
                  <a:lnTo>
                    <a:pt x="950" y="33"/>
                  </a:lnTo>
                  <a:cubicBezTo>
                    <a:pt x="941" y="33"/>
                    <a:pt x="933" y="26"/>
                    <a:pt x="933" y="16"/>
                  </a:cubicBezTo>
                  <a:cubicBezTo>
                    <a:pt x="933" y="7"/>
                    <a:pt x="941" y="0"/>
                    <a:pt x="950" y="0"/>
                  </a:cubicBezTo>
                  <a:close/>
                  <a:moveTo>
                    <a:pt x="1183" y="0"/>
                  </a:moveTo>
                  <a:lnTo>
                    <a:pt x="1283" y="0"/>
                  </a:lnTo>
                  <a:cubicBezTo>
                    <a:pt x="1293" y="0"/>
                    <a:pt x="1300" y="7"/>
                    <a:pt x="1300" y="16"/>
                  </a:cubicBezTo>
                  <a:cubicBezTo>
                    <a:pt x="1300" y="26"/>
                    <a:pt x="1293" y="33"/>
                    <a:pt x="1283" y="33"/>
                  </a:cubicBezTo>
                  <a:lnTo>
                    <a:pt x="1183" y="33"/>
                  </a:lnTo>
                  <a:cubicBezTo>
                    <a:pt x="1174" y="33"/>
                    <a:pt x="1167" y="26"/>
                    <a:pt x="1167" y="16"/>
                  </a:cubicBezTo>
                  <a:cubicBezTo>
                    <a:pt x="1167" y="7"/>
                    <a:pt x="1174" y="0"/>
                    <a:pt x="1183" y="0"/>
                  </a:cubicBezTo>
                  <a:close/>
                  <a:moveTo>
                    <a:pt x="1417" y="0"/>
                  </a:moveTo>
                  <a:lnTo>
                    <a:pt x="1517" y="0"/>
                  </a:lnTo>
                  <a:cubicBezTo>
                    <a:pt x="1526" y="0"/>
                    <a:pt x="1533" y="7"/>
                    <a:pt x="1533" y="16"/>
                  </a:cubicBezTo>
                  <a:cubicBezTo>
                    <a:pt x="1533" y="26"/>
                    <a:pt x="1526" y="33"/>
                    <a:pt x="1517" y="33"/>
                  </a:cubicBezTo>
                  <a:lnTo>
                    <a:pt x="1417" y="33"/>
                  </a:lnTo>
                  <a:cubicBezTo>
                    <a:pt x="1408" y="33"/>
                    <a:pt x="1400" y="26"/>
                    <a:pt x="1400" y="16"/>
                  </a:cubicBezTo>
                  <a:cubicBezTo>
                    <a:pt x="1400" y="7"/>
                    <a:pt x="1408" y="0"/>
                    <a:pt x="1417" y="0"/>
                  </a:cubicBezTo>
                  <a:close/>
                  <a:moveTo>
                    <a:pt x="1650" y="0"/>
                  </a:moveTo>
                  <a:lnTo>
                    <a:pt x="1750" y="0"/>
                  </a:lnTo>
                  <a:cubicBezTo>
                    <a:pt x="1759" y="0"/>
                    <a:pt x="1767" y="7"/>
                    <a:pt x="1767" y="16"/>
                  </a:cubicBezTo>
                  <a:cubicBezTo>
                    <a:pt x="1767" y="26"/>
                    <a:pt x="1759" y="33"/>
                    <a:pt x="1750" y="33"/>
                  </a:cubicBezTo>
                  <a:lnTo>
                    <a:pt x="1650" y="33"/>
                  </a:lnTo>
                  <a:cubicBezTo>
                    <a:pt x="1641" y="33"/>
                    <a:pt x="1633" y="26"/>
                    <a:pt x="1633" y="16"/>
                  </a:cubicBezTo>
                  <a:cubicBezTo>
                    <a:pt x="1633" y="7"/>
                    <a:pt x="1641" y="0"/>
                    <a:pt x="1650" y="0"/>
                  </a:cubicBezTo>
                  <a:close/>
                  <a:moveTo>
                    <a:pt x="1883" y="0"/>
                  </a:moveTo>
                  <a:lnTo>
                    <a:pt x="1983" y="0"/>
                  </a:lnTo>
                  <a:cubicBezTo>
                    <a:pt x="1993" y="0"/>
                    <a:pt x="2000" y="7"/>
                    <a:pt x="2000" y="16"/>
                  </a:cubicBezTo>
                  <a:cubicBezTo>
                    <a:pt x="2000" y="26"/>
                    <a:pt x="1993" y="33"/>
                    <a:pt x="1983" y="33"/>
                  </a:cubicBezTo>
                  <a:lnTo>
                    <a:pt x="1883" y="33"/>
                  </a:lnTo>
                  <a:cubicBezTo>
                    <a:pt x="1874" y="33"/>
                    <a:pt x="1867" y="26"/>
                    <a:pt x="1867" y="16"/>
                  </a:cubicBezTo>
                  <a:cubicBezTo>
                    <a:pt x="1867" y="7"/>
                    <a:pt x="1874" y="0"/>
                    <a:pt x="1883" y="0"/>
                  </a:cubicBezTo>
                  <a:close/>
                  <a:moveTo>
                    <a:pt x="2117" y="0"/>
                  </a:moveTo>
                  <a:lnTo>
                    <a:pt x="2217" y="0"/>
                  </a:lnTo>
                  <a:cubicBezTo>
                    <a:pt x="2226" y="0"/>
                    <a:pt x="2233" y="7"/>
                    <a:pt x="2233" y="16"/>
                  </a:cubicBezTo>
                  <a:cubicBezTo>
                    <a:pt x="2233" y="26"/>
                    <a:pt x="2226" y="33"/>
                    <a:pt x="2217" y="33"/>
                  </a:cubicBezTo>
                  <a:lnTo>
                    <a:pt x="2117" y="33"/>
                  </a:lnTo>
                  <a:cubicBezTo>
                    <a:pt x="2108" y="33"/>
                    <a:pt x="2100" y="26"/>
                    <a:pt x="2100" y="16"/>
                  </a:cubicBezTo>
                  <a:cubicBezTo>
                    <a:pt x="2100" y="7"/>
                    <a:pt x="2108" y="0"/>
                    <a:pt x="2117" y="0"/>
                  </a:cubicBezTo>
                  <a:close/>
                  <a:moveTo>
                    <a:pt x="2350" y="0"/>
                  </a:moveTo>
                  <a:lnTo>
                    <a:pt x="2450" y="0"/>
                  </a:lnTo>
                  <a:cubicBezTo>
                    <a:pt x="2459" y="0"/>
                    <a:pt x="2467" y="7"/>
                    <a:pt x="2467" y="16"/>
                  </a:cubicBezTo>
                  <a:cubicBezTo>
                    <a:pt x="2467" y="26"/>
                    <a:pt x="2459" y="33"/>
                    <a:pt x="2450" y="33"/>
                  </a:cubicBezTo>
                  <a:lnTo>
                    <a:pt x="2350" y="33"/>
                  </a:lnTo>
                  <a:cubicBezTo>
                    <a:pt x="2341" y="33"/>
                    <a:pt x="2333" y="26"/>
                    <a:pt x="2333" y="16"/>
                  </a:cubicBezTo>
                  <a:cubicBezTo>
                    <a:pt x="2333" y="7"/>
                    <a:pt x="2341" y="0"/>
                    <a:pt x="2350" y="0"/>
                  </a:cubicBezTo>
                  <a:close/>
                  <a:moveTo>
                    <a:pt x="2583" y="0"/>
                  </a:moveTo>
                  <a:lnTo>
                    <a:pt x="2683" y="0"/>
                  </a:lnTo>
                  <a:cubicBezTo>
                    <a:pt x="2693" y="0"/>
                    <a:pt x="2700" y="7"/>
                    <a:pt x="2700" y="16"/>
                  </a:cubicBezTo>
                  <a:cubicBezTo>
                    <a:pt x="2700" y="26"/>
                    <a:pt x="2693" y="33"/>
                    <a:pt x="2683" y="33"/>
                  </a:cubicBezTo>
                  <a:lnTo>
                    <a:pt x="2583" y="33"/>
                  </a:lnTo>
                  <a:cubicBezTo>
                    <a:pt x="2574" y="33"/>
                    <a:pt x="2567" y="26"/>
                    <a:pt x="2567" y="16"/>
                  </a:cubicBezTo>
                  <a:cubicBezTo>
                    <a:pt x="2567" y="7"/>
                    <a:pt x="2574" y="0"/>
                    <a:pt x="2583" y="0"/>
                  </a:cubicBezTo>
                  <a:close/>
                  <a:moveTo>
                    <a:pt x="2817" y="0"/>
                  </a:moveTo>
                  <a:lnTo>
                    <a:pt x="2917" y="0"/>
                  </a:lnTo>
                  <a:cubicBezTo>
                    <a:pt x="2926" y="0"/>
                    <a:pt x="2933" y="7"/>
                    <a:pt x="2933" y="16"/>
                  </a:cubicBezTo>
                  <a:cubicBezTo>
                    <a:pt x="2933" y="26"/>
                    <a:pt x="2926" y="33"/>
                    <a:pt x="2917" y="33"/>
                  </a:cubicBezTo>
                  <a:lnTo>
                    <a:pt x="2817" y="33"/>
                  </a:lnTo>
                  <a:cubicBezTo>
                    <a:pt x="2808" y="33"/>
                    <a:pt x="2800" y="26"/>
                    <a:pt x="2800" y="16"/>
                  </a:cubicBezTo>
                  <a:cubicBezTo>
                    <a:pt x="2800" y="7"/>
                    <a:pt x="2808" y="0"/>
                    <a:pt x="2817" y="0"/>
                  </a:cubicBezTo>
                  <a:close/>
                  <a:moveTo>
                    <a:pt x="3050" y="0"/>
                  </a:moveTo>
                  <a:lnTo>
                    <a:pt x="3150" y="0"/>
                  </a:lnTo>
                  <a:cubicBezTo>
                    <a:pt x="3159" y="0"/>
                    <a:pt x="3167" y="7"/>
                    <a:pt x="3167" y="16"/>
                  </a:cubicBezTo>
                  <a:cubicBezTo>
                    <a:pt x="3167" y="26"/>
                    <a:pt x="3159" y="33"/>
                    <a:pt x="3150" y="33"/>
                  </a:cubicBezTo>
                  <a:lnTo>
                    <a:pt x="3050" y="33"/>
                  </a:lnTo>
                  <a:cubicBezTo>
                    <a:pt x="3041" y="33"/>
                    <a:pt x="3033" y="26"/>
                    <a:pt x="3033" y="16"/>
                  </a:cubicBezTo>
                  <a:cubicBezTo>
                    <a:pt x="3033" y="7"/>
                    <a:pt x="3041" y="0"/>
                    <a:pt x="3050" y="0"/>
                  </a:cubicBezTo>
                  <a:close/>
                  <a:moveTo>
                    <a:pt x="3283" y="0"/>
                  </a:moveTo>
                  <a:lnTo>
                    <a:pt x="3383" y="0"/>
                  </a:lnTo>
                  <a:cubicBezTo>
                    <a:pt x="3393" y="0"/>
                    <a:pt x="3400" y="7"/>
                    <a:pt x="3400" y="16"/>
                  </a:cubicBezTo>
                  <a:cubicBezTo>
                    <a:pt x="3400" y="26"/>
                    <a:pt x="3393" y="33"/>
                    <a:pt x="3383" y="33"/>
                  </a:cubicBezTo>
                  <a:lnTo>
                    <a:pt x="3283" y="33"/>
                  </a:lnTo>
                  <a:cubicBezTo>
                    <a:pt x="3274" y="33"/>
                    <a:pt x="3267" y="26"/>
                    <a:pt x="3267" y="16"/>
                  </a:cubicBezTo>
                  <a:cubicBezTo>
                    <a:pt x="3267" y="7"/>
                    <a:pt x="3274" y="0"/>
                    <a:pt x="3283" y="0"/>
                  </a:cubicBezTo>
                  <a:close/>
                  <a:moveTo>
                    <a:pt x="3517" y="0"/>
                  </a:moveTo>
                  <a:lnTo>
                    <a:pt x="3617" y="0"/>
                  </a:lnTo>
                  <a:cubicBezTo>
                    <a:pt x="3626" y="0"/>
                    <a:pt x="3633" y="7"/>
                    <a:pt x="3633" y="16"/>
                  </a:cubicBezTo>
                  <a:cubicBezTo>
                    <a:pt x="3633" y="26"/>
                    <a:pt x="3626" y="33"/>
                    <a:pt x="3617" y="33"/>
                  </a:cubicBezTo>
                  <a:lnTo>
                    <a:pt x="3517" y="33"/>
                  </a:lnTo>
                  <a:cubicBezTo>
                    <a:pt x="3508" y="33"/>
                    <a:pt x="3500" y="26"/>
                    <a:pt x="3500" y="16"/>
                  </a:cubicBezTo>
                  <a:cubicBezTo>
                    <a:pt x="3500" y="7"/>
                    <a:pt x="3508" y="0"/>
                    <a:pt x="3517" y="0"/>
                  </a:cubicBezTo>
                  <a:close/>
                  <a:moveTo>
                    <a:pt x="3750" y="0"/>
                  </a:moveTo>
                  <a:lnTo>
                    <a:pt x="3850" y="0"/>
                  </a:lnTo>
                  <a:cubicBezTo>
                    <a:pt x="3859" y="0"/>
                    <a:pt x="3867" y="7"/>
                    <a:pt x="3867" y="16"/>
                  </a:cubicBezTo>
                  <a:cubicBezTo>
                    <a:pt x="3867" y="26"/>
                    <a:pt x="3859" y="33"/>
                    <a:pt x="3850" y="33"/>
                  </a:cubicBezTo>
                  <a:lnTo>
                    <a:pt x="3750" y="33"/>
                  </a:lnTo>
                  <a:cubicBezTo>
                    <a:pt x="3741" y="33"/>
                    <a:pt x="3733" y="26"/>
                    <a:pt x="3733" y="16"/>
                  </a:cubicBezTo>
                  <a:cubicBezTo>
                    <a:pt x="3733" y="7"/>
                    <a:pt x="3741" y="0"/>
                    <a:pt x="3750" y="0"/>
                  </a:cubicBezTo>
                  <a:close/>
                  <a:moveTo>
                    <a:pt x="3983" y="0"/>
                  </a:moveTo>
                  <a:lnTo>
                    <a:pt x="4083" y="0"/>
                  </a:lnTo>
                  <a:cubicBezTo>
                    <a:pt x="4093" y="0"/>
                    <a:pt x="4100" y="7"/>
                    <a:pt x="4100" y="16"/>
                  </a:cubicBezTo>
                  <a:cubicBezTo>
                    <a:pt x="4100" y="26"/>
                    <a:pt x="4093" y="33"/>
                    <a:pt x="4083" y="33"/>
                  </a:cubicBezTo>
                  <a:lnTo>
                    <a:pt x="3983" y="33"/>
                  </a:lnTo>
                  <a:cubicBezTo>
                    <a:pt x="3974" y="33"/>
                    <a:pt x="3967" y="26"/>
                    <a:pt x="3967" y="16"/>
                  </a:cubicBezTo>
                  <a:cubicBezTo>
                    <a:pt x="3967" y="7"/>
                    <a:pt x="3974" y="0"/>
                    <a:pt x="3983" y="0"/>
                  </a:cubicBezTo>
                  <a:close/>
                  <a:moveTo>
                    <a:pt x="4217" y="0"/>
                  </a:moveTo>
                  <a:lnTo>
                    <a:pt x="4317" y="0"/>
                  </a:lnTo>
                  <a:cubicBezTo>
                    <a:pt x="4326" y="0"/>
                    <a:pt x="4333" y="7"/>
                    <a:pt x="4333" y="16"/>
                  </a:cubicBezTo>
                  <a:cubicBezTo>
                    <a:pt x="4333" y="26"/>
                    <a:pt x="4326" y="33"/>
                    <a:pt x="4317" y="33"/>
                  </a:cubicBezTo>
                  <a:lnTo>
                    <a:pt x="4217" y="33"/>
                  </a:lnTo>
                  <a:cubicBezTo>
                    <a:pt x="4208" y="33"/>
                    <a:pt x="4200" y="26"/>
                    <a:pt x="4200" y="16"/>
                  </a:cubicBezTo>
                  <a:cubicBezTo>
                    <a:pt x="4200" y="7"/>
                    <a:pt x="4208" y="0"/>
                    <a:pt x="4217" y="0"/>
                  </a:cubicBezTo>
                  <a:close/>
                  <a:moveTo>
                    <a:pt x="4450" y="0"/>
                  </a:moveTo>
                  <a:lnTo>
                    <a:pt x="4550" y="0"/>
                  </a:lnTo>
                  <a:cubicBezTo>
                    <a:pt x="4559" y="0"/>
                    <a:pt x="4567" y="7"/>
                    <a:pt x="4567" y="16"/>
                  </a:cubicBezTo>
                  <a:cubicBezTo>
                    <a:pt x="4567" y="26"/>
                    <a:pt x="4559" y="33"/>
                    <a:pt x="4550" y="33"/>
                  </a:cubicBezTo>
                  <a:lnTo>
                    <a:pt x="4450" y="33"/>
                  </a:lnTo>
                  <a:cubicBezTo>
                    <a:pt x="4441" y="33"/>
                    <a:pt x="4433" y="26"/>
                    <a:pt x="4433" y="16"/>
                  </a:cubicBezTo>
                  <a:cubicBezTo>
                    <a:pt x="4433" y="7"/>
                    <a:pt x="4441" y="0"/>
                    <a:pt x="4450" y="0"/>
                  </a:cubicBezTo>
                  <a:close/>
                  <a:moveTo>
                    <a:pt x="4683" y="0"/>
                  </a:moveTo>
                  <a:lnTo>
                    <a:pt x="4783" y="0"/>
                  </a:lnTo>
                  <a:cubicBezTo>
                    <a:pt x="4793" y="0"/>
                    <a:pt x="4800" y="7"/>
                    <a:pt x="4800" y="16"/>
                  </a:cubicBezTo>
                  <a:cubicBezTo>
                    <a:pt x="4800" y="26"/>
                    <a:pt x="4793" y="33"/>
                    <a:pt x="4783" y="33"/>
                  </a:cubicBezTo>
                  <a:lnTo>
                    <a:pt x="4683" y="33"/>
                  </a:lnTo>
                  <a:cubicBezTo>
                    <a:pt x="4674" y="33"/>
                    <a:pt x="4667" y="26"/>
                    <a:pt x="4667" y="16"/>
                  </a:cubicBezTo>
                  <a:cubicBezTo>
                    <a:pt x="4667" y="7"/>
                    <a:pt x="4674" y="0"/>
                    <a:pt x="4683" y="0"/>
                  </a:cubicBezTo>
                  <a:close/>
                  <a:moveTo>
                    <a:pt x="4917" y="0"/>
                  </a:moveTo>
                  <a:lnTo>
                    <a:pt x="5017" y="0"/>
                  </a:lnTo>
                  <a:cubicBezTo>
                    <a:pt x="5026" y="0"/>
                    <a:pt x="5033" y="7"/>
                    <a:pt x="5033" y="16"/>
                  </a:cubicBezTo>
                  <a:cubicBezTo>
                    <a:pt x="5033" y="26"/>
                    <a:pt x="5026" y="33"/>
                    <a:pt x="5017" y="33"/>
                  </a:cubicBezTo>
                  <a:lnTo>
                    <a:pt x="4917" y="33"/>
                  </a:lnTo>
                  <a:cubicBezTo>
                    <a:pt x="4908" y="33"/>
                    <a:pt x="4900" y="26"/>
                    <a:pt x="4900" y="16"/>
                  </a:cubicBezTo>
                  <a:cubicBezTo>
                    <a:pt x="4900" y="7"/>
                    <a:pt x="4908" y="0"/>
                    <a:pt x="4917" y="0"/>
                  </a:cubicBezTo>
                  <a:close/>
                  <a:moveTo>
                    <a:pt x="5150" y="0"/>
                  </a:moveTo>
                  <a:lnTo>
                    <a:pt x="5250" y="0"/>
                  </a:lnTo>
                  <a:cubicBezTo>
                    <a:pt x="5259" y="0"/>
                    <a:pt x="5267" y="7"/>
                    <a:pt x="5267" y="16"/>
                  </a:cubicBezTo>
                  <a:cubicBezTo>
                    <a:pt x="5267" y="26"/>
                    <a:pt x="5259" y="33"/>
                    <a:pt x="5250" y="33"/>
                  </a:cubicBezTo>
                  <a:lnTo>
                    <a:pt x="5150" y="33"/>
                  </a:lnTo>
                  <a:cubicBezTo>
                    <a:pt x="5141" y="33"/>
                    <a:pt x="5133" y="26"/>
                    <a:pt x="5133" y="16"/>
                  </a:cubicBezTo>
                  <a:cubicBezTo>
                    <a:pt x="5133" y="7"/>
                    <a:pt x="5141" y="0"/>
                    <a:pt x="5150" y="0"/>
                  </a:cubicBezTo>
                  <a:close/>
                  <a:moveTo>
                    <a:pt x="5383" y="0"/>
                  </a:moveTo>
                  <a:lnTo>
                    <a:pt x="5483" y="0"/>
                  </a:lnTo>
                  <a:cubicBezTo>
                    <a:pt x="5493" y="0"/>
                    <a:pt x="5500" y="7"/>
                    <a:pt x="5500" y="16"/>
                  </a:cubicBezTo>
                  <a:cubicBezTo>
                    <a:pt x="5500" y="26"/>
                    <a:pt x="5493" y="33"/>
                    <a:pt x="5483" y="33"/>
                  </a:cubicBezTo>
                  <a:lnTo>
                    <a:pt x="5383" y="33"/>
                  </a:lnTo>
                  <a:cubicBezTo>
                    <a:pt x="5374" y="33"/>
                    <a:pt x="5367" y="26"/>
                    <a:pt x="5367" y="16"/>
                  </a:cubicBezTo>
                  <a:cubicBezTo>
                    <a:pt x="5367" y="7"/>
                    <a:pt x="5374" y="0"/>
                    <a:pt x="5383" y="0"/>
                  </a:cubicBezTo>
                  <a:close/>
                  <a:moveTo>
                    <a:pt x="5617" y="0"/>
                  </a:moveTo>
                  <a:lnTo>
                    <a:pt x="5717" y="0"/>
                  </a:lnTo>
                  <a:cubicBezTo>
                    <a:pt x="5726" y="0"/>
                    <a:pt x="5733" y="7"/>
                    <a:pt x="5733" y="16"/>
                  </a:cubicBezTo>
                  <a:cubicBezTo>
                    <a:pt x="5733" y="26"/>
                    <a:pt x="5726" y="33"/>
                    <a:pt x="5717" y="33"/>
                  </a:cubicBezTo>
                  <a:lnTo>
                    <a:pt x="5617" y="33"/>
                  </a:lnTo>
                  <a:cubicBezTo>
                    <a:pt x="5608" y="33"/>
                    <a:pt x="5600" y="26"/>
                    <a:pt x="5600" y="16"/>
                  </a:cubicBezTo>
                  <a:cubicBezTo>
                    <a:pt x="5600" y="7"/>
                    <a:pt x="5608" y="0"/>
                    <a:pt x="5617" y="0"/>
                  </a:cubicBezTo>
                  <a:close/>
                  <a:moveTo>
                    <a:pt x="5850" y="0"/>
                  </a:moveTo>
                  <a:lnTo>
                    <a:pt x="5950" y="0"/>
                  </a:lnTo>
                  <a:cubicBezTo>
                    <a:pt x="5959" y="0"/>
                    <a:pt x="5967" y="7"/>
                    <a:pt x="5967" y="16"/>
                  </a:cubicBezTo>
                  <a:cubicBezTo>
                    <a:pt x="5967" y="26"/>
                    <a:pt x="5959" y="33"/>
                    <a:pt x="5950" y="33"/>
                  </a:cubicBezTo>
                  <a:lnTo>
                    <a:pt x="5850" y="33"/>
                  </a:lnTo>
                  <a:cubicBezTo>
                    <a:pt x="5841" y="33"/>
                    <a:pt x="5833" y="26"/>
                    <a:pt x="5833" y="16"/>
                  </a:cubicBezTo>
                  <a:cubicBezTo>
                    <a:pt x="5833" y="7"/>
                    <a:pt x="5841" y="0"/>
                    <a:pt x="5850" y="0"/>
                  </a:cubicBezTo>
                  <a:close/>
                  <a:moveTo>
                    <a:pt x="6083" y="0"/>
                  </a:moveTo>
                  <a:lnTo>
                    <a:pt x="6183" y="0"/>
                  </a:lnTo>
                  <a:cubicBezTo>
                    <a:pt x="6193" y="0"/>
                    <a:pt x="6200" y="7"/>
                    <a:pt x="6200" y="16"/>
                  </a:cubicBezTo>
                  <a:cubicBezTo>
                    <a:pt x="6200" y="26"/>
                    <a:pt x="6193" y="33"/>
                    <a:pt x="6183" y="33"/>
                  </a:cubicBezTo>
                  <a:lnTo>
                    <a:pt x="6083" y="33"/>
                  </a:lnTo>
                  <a:cubicBezTo>
                    <a:pt x="6074" y="33"/>
                    <a:pt x="6067" y="26"/>
                    <a:pt x="6067" y="16"/>
                  </a:cubicBezTo>
                  <a:cubicBezTo>
                    <a:pt x="6067" y="7"/>
                    <a:pt x="6074" y="0"/>
                    <a:pt x="6083" y="0"/>
                  </a:cubicBezTo>
                  <a:close/>
                  <a:moveTo>
                    <a:pt x="6317" y="0"/>
                  </a:moveTo>
                  <a:lnTo>
                    <a:pt x="6417" y="0"/>
                  </a:lnTo>
                  <a:cubicBezTo>
                    <a:pt x="6426" y="0"/>
                    <a:pt x="6433" y="7"/>
                    <a:pt x="6433" y="16"/>
                  </a:cubicBezTo>
                  <a:cubicBezTo>
                    <a:pt x="6433" y="26"/>
                    <a:pt x="6426" y="33"/>
                    <a:pt x="6417" y="33"/>
                  </a:cubicBezTo>
                  <a:lnTo>
                    <a:pt x="6317" y="33"/>
                  </a:lnTo>
                  <a:cubicBezTo>
                    <a:pt x="6308" y="33"/>
                    <a:pt x="6300" y="26"/>
                    <a:pt x="6300" y="16"/>
                  </a:cubicBezTo>
                  <a:cubicBezTo>
                    <a:pt x="6300" y="7"/>
                    <a:pt x="6308" y="0"/>
                    <a:pt x="6317" y="0"/>
                  </a:cubicBezTo>
                  <a:close/>
                  <a:moveTo>
                    <a:pt x="6550" y="0"/>
                  </a:moveTo>
                  <a:lnTo>
                    <a:pt x="6650" y="0"/>
                  </a:lnTo>
                  <a:cubicBezTo>
                    <a:pt x="6659" y="0"/>
                    <a:pt x="6667" y="7"/>
                    <a:pt x="6667" y="16"/>
                  </a:cubicBezTo>
                  <a:cubicBezTo>
                    <a:pt x="6667" y="26"/>
                    <a:pt x="6659" y="33"/>
                    <a:pt x="6650" y="33"/>
                  </a:cubicBezTo>
                  <a:lnTo>
                    <a:pt x="6550" y="33"/>
                  </a:lnTo>
                  <a:cubicBezTo>
                    <a:pt x="6541" y="33"/>
                    <a:pt x="6533" y="26"/>
                    <a:pt x="6533" y="16"/>
                  </a:cubicBezTo>
                  <a:cubicBezTo>
                    <a:pt x="6533" y="7"/>
                    <a:pt x="6541" y="0"/>
                    <a:pt x="6550" y="0"/>
                  </a:cubicBezTo>
                  <a:close/>
                  <a:moveTo>
                    <a:pt x="6783" y="0"/>
                  </a:moveTo>
                  <a:lnTo>
                    <a:pt x="6883" y="0"/>
                  </a:lnTo>
                  <a:cubicBezTo>
                    <a:pt x="6893" y="0"/>
                    <a:pt x="6900" y="7"/>
                    <a:pt x="6900" y="16"/>
                  </a:cubicBezTo>
                  <a:cubicBezTo>
                    <a:pt x="6900" y="26"/>
                    <a:pt x="6893" y="33"/>
                    <a:pt x="6883" y="33"/>
                  </a:cubicBezTo>
                  <a:lnTo>
                    <a:pt x="6783" y="33"/>
                  </a:lnTo>
                  <a:cubicBezTo>
                    <a:pt x="6774" y="33"/>
                    <a:pt x="6767" y="26"/>
                    <a:pt x="6767" y="16"/>
                  </a:cubicBezTo>
                  <a:cubicBezTo>
                    <a:pt x="6767" y="7"/>
                    <a:pt x="6774" y="0"/>
                    <a:pt x="6783" y="0"/>
                  </a:cubicBezTo>
                  <a:close/>
                  <a:moveTo>
                    <a:pt x="7017" y="0"/>
                  </a:moveTo>
                  <a:lnTo>
                    <a:pt x="7117" y="0"/>
                  </a:lnTo>
                  <a:cubicBezTo>
                    <a:pt x="7126" y="0"/>
                    <a:pt x="7133" y="7"/>
                    <a:pt x="7133" y="16"/>
                  </a:cubicBezTo>
                  <a:cubicBezTo>
                    <a:pt x="7133" y="26"/>
                    <a:pt x="7126" y="33"/>
                    <a:pt x="7117" y="33"/>
                  </a:cubicBezTo>
                  <a:lnTo>
                    <a:pt x="7017" y="33"/>
                  </a:lnTo>
                  <a:cubicBezTo>
                    <a:pt x="7008" y="33"/>
                    <a:pt x="7000" y="26"/>
                    <a:pt x="7000" y="16"/>
                  </a:cubicBezTo>
                  <a:cubicBezTo>
                    <a:pt x="7000" y="7"/>
                    <a:pt x="7008" y="0"/>
                    <a:pt x="7017" y="0"/>
                  </a:cubicBezTo>
                  <a:close/>
                  <a:moveTo>
                    <a:pt x="7250" y="0"/>
                  </a:moveTo>
                  <a:lnTo>
                    <a:pt x="7350" y="0"/>
                  </a:lnTo>
                  <a:cubicBezTo>
                    <a:pt x="7359" y="0"/>
                    <a:pt x="7367" y="7"/>
                    <a:pt x="7367" y="16"/>
                  </a:cubicBezTo>
                  <a:cubicBezTo>
                    <a:pt x="7367" y="26"/>
                    <a:pt x="7359" y="33"/>
                    <a:pt x="7350" y="33"/>
                  </a:cubicBezTo>
                  <a:lnTo>
                    <a:pt x="7250" y="33"/>
                  </a:lnTo>
                  <a:cubicBezTo>
                    <a:pt x="7241" y="33"/>
                    <a:pt x="7233" y="26"/>
                    <a:pt x="7233" y="16"/>
                  </a:cubicBezTo>
                  <a:cubicBezTo>
                    <a:pt x="7233" y="7"/>
                    <a:pt x="7241" y="0"/>
                    <a:pt x="7250" y="0"/>
                  </a:cubicBezTo>
                  <a:close/>
                  <a:moveTo>
                    <a:pt x="7483" y="0"/>
                  </a:moveTo>
                  <a:lnTo>
                    <a:pt x="7583" y="0"/>
                  </a:lnTo>
                  <a:cubicBezTo>
                    <a:pt x="7593" y="0"/>
                    <a:pt x="7600" y="7"/>
                    <a:pt x="7600" y="16"/>
                  </a:cubicBezTo>
                  <a:cubicBezTo>
                    <a:pt x="7600" y="26"/>
                    <a:pt x="7593" y="33"/>
                    <a:pt x="7583" y="33"/>
                  </a:cubicBezTo>
                  <a:lnTo>
                    <a:pt x="7483" y="33"/>
                  </a:lnTo>
                  <a:cubicBezTo>
                    <a:pt x="7474" y="33"/>
                    <a:pt x="7467" y="26"/>
                    <a:pt x="7467" y="16"/>
                  </a:cubicBezTo>
                  <a:cubicBezTo>
                    <a:pt x="7467" y="7"/>
                    <a:pt x="7474" y="0"/>
                    <a:pt x="7483" y="0"/>
                  </a:cubicBezTo>
                  <a:close/>
                  <a:moveTo>
                    <a:pt x="7717" y="0"/>
                  </a:moveTo>
                  <a:lnTo>
                    <a:pt x="7817" y="0"/>
                  </a:lnTo>
                  <a:cubicBezTo>
                    <a:pt x="7826" y="0"/>
                    <a:pt x="7833" y="7"/>
                    <a:pt x="7833" y="16"/>
                  </a:cubicBezTo>
                  <a:cubicBezTo>
                    <a:pt x="7833" y="26"/>
                    <a:pt x="7826" y="33"/>
                    <a:pt x="7817" y="33"/>
                  </a:cubicBezTo>
                  <a:lnTo>
                    <a:pt x="7717" y="33"/>
                  </a:lnTo>
                  <a:cubicBezTo>
                    <a:pt x="7708" y="33"/>
                    <a:pt x="7700" y="26"/>
                    <a:pt x="7700" y="16"/>
                  </a:cubicBezTo>
                  <a:cubicBezTo>
                    <a:pt x="7700" y="7"/>
                    <a:pt x="7708" y="0"/>
                    <a:pt x="7717" y="0"/>
                  </a:cubicBezTo>
                  <a:close/>
                  <a:moveTo>
                    <a:pt x="7950" y="0"/>
                  </a:moveTo>
                  <a:lnTo>
                    <a:pt x="8050" y="0"/>
                  </a:lnTo>
                  <a:cubicBezTo>
                    <a:pt x="8059" y="0"/>
                    <a:pt x="8067" y="7"/>
                    <a:pt x="8067" y="16"/>
                  </a:cubicBezTo>
                  <a:cubicBezTo>
                    <a:pt x="8067" y="26"/>
                    <a:pt x="8059" y="33"/>
                    <a:pt x="8050" y="33"/>
                  </a:cubicBezTo>
                  <a:lnTo>
                    <a:pt x="7950" y="33"/>
                  </a:lnTo>
                  <a:cubicBezTo>
                    <a:pt x="7941" y="33"/>
                    <a:pt x="7933" y="26"/>
                    <a:pt x="7933" y="16"/>
                  </a:cubicBezTo>
                  <a:cubicBezTo>
                    <a:pt x="7933" y="7"/>
                    <a:pt x="7941" y="0"/>
                    <a:pt x="7950" y="0"/>
                  </a:cubicBezTo>
                  <a:close/>
                  <a:moveTo>
                    <a:pt x="8183" y="0"/>
                  </a:moveTo>
                  <a:lnTo>
                    <a:pt x="8283" y="0"/>
                  </a:lnTo>
                  <a:cubicBezTo>
                    <a:pt x="8293" y="0"/>
                    <a:pt x="8300" y="7"/>
                    <a:pt x="8300" y="16"/>
                  </a:cubicBezTo>
                  <a:cubicBezTo>
                    <a:pt x="8300" y="26"/>
                    <a:pt x="8293" y="33"/>
                    <a:pt x="8283" y="33"/>
                  </a:cubicBezTo>
                  <a:lnTo>
                    <a:pt x="8183" y="33"/>
                  </a:lnTo>
                  <a:cubicBezTo>
                    <a:pt x="8174" y="33"/>
                    <a:pt x="8167" y="26"/>
                    <a:pt x="8167" y="16"/>
                  </a:cubicBezTo>
                  <a:cubicBezTo>
                    <a:pt x="8167" y="7"/>
                    <a:pt x="8174" y="0"/>
                    <a:pt x="8183" y="0"/>
                  </a:cubicBezTo>
                  <a:close/>
                  <a:moveTo>
                    <a:pt x="8417" y="0"/>
                  </a:moveTo>
                  <a:lnTo>
                    <a:pt x="8517" y="0"/>
                  </a:lnTo>
                  <a:cubicBezTo>
                    <a:pt x="8526" y="0"/>
                    <a:pt x="8533" y="7"/>
                    <a:pt x="8533" y="16"/>
                  </a:cubicBezTo>
                  <a:cubicBezTo>
                    <a:pt x="8533" y="26"/>
                    <a:pt x="8526" y="33"/>
                    <a:pt x="8517" y="33"/>
                  </a:cubicBezTo>
                  <a:lnTo>
                    <a:pt x="8417" y="33"/>
                  </a:lnTo>
                  <a:cubicBezTo>
                    <a:pt x="8408" y="33"/>
                    <a:pt x="8400" y="26"/>
                    <a:pt x="8400" y="16"/>
                  </a:cubicBezTo>
                  <a:cubicBezTo>
                    <a:pt x="8400" y="7"/>
                    <a:pt x="8408" y="0"/>
                    <a:pt x="8417" y="0"/>
                  </a:cubicBezTo>
                  <a:close/>
                  <a:moveTo>
                    <a:pt x="8650" y="0"/>
                  </a:moveTo>
                  <a:lnTo>
                    <a:pt x="8750" y="0"/>
                  </a:lnTo>
                  <a:cubicBezTo>
                    <a:pt x="8759" y="0"/>
                    <a:pt x="8767" y="7"/>
                    <a:pt x="8767" y="16"/>
                  </a:cubicBezTo>
                  <a:cubicBezTo>
                    <a:pt x="8767" y="26"/>
                    <a:pt x="8759" y="33"/>
                    <a:pt x="8750" y="33"/>
                  </a:cubicBezTo>
                  <a:lnTo>
                    <a:pt x="8650" y="33"/>
                  </a:lnTo>
                  <a:cubicBezTo>
                    <a:pt x="8641" y="33"/>
                    <a:pt x="8633" y="26"/>
                    <a:pt x="8633" y="16"/>
                  </a:cubicBezTo>
                  <a:cubicBezTo>
                    <a:pt x="8633" y="7"/>
                    <a:pt x="8641" y="0"/>
                    <a:pt x="8650" y="0"/>
                  </a:cubicBezTo>
                  <a:close/>
                  <a:moveTo>
                    <a:pt x="8883" y="0"/>
                  </a:moveTo>
                  <a:lnTo>
                    <a:pt x="8983" y="0"/>
                  </a:lnTo>
                  <a:cubicBezTo>
                    <a:pt x="8993" y="0"/>
                    <a:pt x="9000" y="7"/>
                    <a:pt x="9000" y="16"/>
                  </a:cubicBezTo>
                  <a:cubicBezTo>
                    <a:pt x="9000" y="26"/>
                    <a:pt x="8993" y="33"/>
                    <a:pt x="8983" y="33"/>
                  </a:cubicBezTo>
                  <a:lnTo>
                    <a:pt x="8883" y="33"/>
                  </a:lnTo>
                  <a:cubicBezTo>
                    <a:pt x="8874" y="33"/>
                    <a:pt x="8867" y="26"/>
                    <a:pt x="8867" y="16"/>
                  </a:cubicBezTo>
                  <a:cubicBezTo>
                    <a:pt x="8867" y="7"/>
                    <a:pt x="8874" y="0"/>
                    <a:pt x="8883" y="0"/>
                  </a:cubicBezTo>
                  <a:close/>
                  <a:moveTo>
                    <a:pt x="9117" y="0"/>
                  </a:moveTo>
                  <a:lnTo>
                    <a:pt x="9217" y="0"/>
                  </a:lnTo>
                  <a:cubicBezTo>
                    <a:pt x="9226" y="0"/>
                    <a:pt x="9233" y="7"/>
                    <a:pt x="9233" y="16"/>
                  </a:cubicBezTo>
                  <a:cubicBezTo>
                    <a:pt x="9233" y="26"/>
                    <a:pt x="9226" y="33"/>
                    <a:pt x="9217" y="33"/>
                  </a:cubicBezTo>
                  <a:lnTo>
                    <a:pt x="9117" y="33"/>
                  </a:lnTo>
                  <a:cubicBezTo>
                    <a:pt x="9108" y="33"/>
                    <a:pt x="9100" y="26"/>
                    <a:pt x="9100" y="16"/>
                  </a:cubicBezTo>
                  <a:cubicBezTo>
                    <a:pt x="9100" y="7"/>
                    <a:pt x="9108" y="0"/>
                    <a:pt x="9117" y="0"/>
                  </a:cubicBezTo>
                  <a:close/>
                  <a:moveTo>
                    <a:pt x="9350" y="0"/>
                  </a:moveTo>
                  <a:lnTo>
                    <a:pt x="9450" y="0"/>
                  </a:lnTo>
                  <a:cubicBezTo>
                    <a:pt x="9459" y="0"/>
                    <a:pt x="9467" y="7"/>
                    <a:pt x="9467" y="16"/>
                  </a:cubicBezTo>
                  <a:cubicBezTo>
                    <a:pt x="9467" y="26"/>
                    <a:pt x="9459" y="33"/>
                    <a:pt x="9450" y="33"/>
                  </a:cubicBezTo>
                  <a:lnTo>
                    <a:pt x="9350" y="33"/>
                  </a:lnTo>
                  <a:cubicBezTo>
                    <a:pt x="9341" y="33"/>
                    <a:pt x="9333" y="26"/>
                    <a:pt x="9333" y="16"/>
                  </a:cubicBezTo>
                  <a:cubicBezTo>
                    <a:pt x="9333" y="7"/>
                    <a:pt x="9341" y="0"/>
                    <a:pt x="9350" y="0"/>
                  </a:cubicBezTo>
                  <a:close/>
                  <a:moveTo>
                    <a:pt x="9583" y="0"/>
                  </a:moveTo>
                  <a:lnTo>
                    <a:pt x="9683" y="0"/>
                  </a:lnTo>
                  <a:cubicBezTo>
                    <a:pt x="9693" y="0"/>
                    <a:pt x="9700" y="7"/>
                    <a:pt x="9700" y="16"/>
                  </a:cubicBezTo>
                  <a:cubicBezTo>
                    <a:pt x="9700" y="26"/>
                    <a:pt x="9693" y="33"/>
                    <a:pt x="9683" y="33"/>
                  </a:cubicBezTo>
                  <a:lnTo>
                    <a:pt x="9583" y="33"/>
                  </a:lnTo>
                  <a:cubicBezTo>
                    <a:pt x="9574" y="33"/>
                    <a:pt x="9567" y="26"/>
                    <a:pt x="9567" y="16"/>
                  </a:cubicBezTo>
                  <a:cubicBezTo>
                    <a:pt x="9567" y="7"/>
                    <a:pt x="9574" y="0"/>
                    <a:pt x="9583" y="0"/>
                  </a:cubicBezTo>
                  <a:close/>
                  <a:moveTo>
                    <a:pt x="9817" y="0"/>
                  </a:moveTo>
                  <a:lnTo>
                    <a:pt x="9917" y="0"/>
                  </a:lnTo>
                  <a:cubicBezTo>
                    <a:pt x="9926" y="0"/>
                    <a:pt x="9933" y="7"/>
                    <a:pt x="9933" y="16"/>
                  </a:cubicBezTo>
                  <a:cubicBezTo>
                    <a:pt x="9933" y="26"/>
                    <a:pt x="9926" y="33"/>
                    <a:pt x="9917" y="33"/>
                  </a:cubicBezTo>
                  <a:lnTo>
                    <a:pt x="9817" y="33"/>
                  </a:lnTo>
                  <a:cubicBezTo>
                    <a:pt x="9808" y="33"/>
                    <a:pt x="9800" y="26"/>
                    <a:pt x="9800" y="16"/>
                  </a:cubicBezTo>
                  <a:cubicBezTo>
                    <a:pt x="9800" y="7"/>
                    <a:pt x="9808" y="0"/>
                    <a:pt x="9817" y="0"/>
                  </a:cubicBezTo>
                  <a:close/>
                  <a:moveTo>
                    <a:pt x="10050" y="0"/>
                  </a:moveTo>
                  <a:lnTo>
                    <a:pt x="10150" y="0"/>
                  </a:lnTo>
                  <a:cubicBezTo>
                    <a:pt x="10159" y="0"/>
                    <a:pt x="10167" y="7"/>
                    <a:pt x="10167" y="16"/>
                  </a:cubicBezTo>
                  <a:cubicBezTo>
                    <a:pt x="10167" y="26"/>
                    <a:pt x="10159" y="33"/>
                    <a:pt x="10150" y="33"/>
                  </a:cubicBezTo>
                  <a:lnTo>
                    <a:pt x="10050" y="33"/>
                  </a:lnTo>
                  <a:cubicBezTo>
                    <a:pt x="10041" y="33"/>
                    <a:pt x="10033" y="26"/>
                    <a:pt x="10033" y="16"/>
                  </a:cubicBezTo>
                  <a:cubicBezTo>
                    <a:pt x="10033" y="7"/>
                    <a:pt x="10041" y="0"/>
                    <a:pt x="10050" y="0"/>
                  </a:cubicBezTo>
                  <a:close/>
                  <a:moveTo>
                    <a:pt x="10283" y="0"/>
                  </a:moveTo>
                  <a:lnTo>
                    <a:pt x="10383" y="0"/>
                  </a:lnTo>
                  <a:cubicBezTo>
                    <a:pt x="10393" y="0"/>
                    <a:pt x="10400" y="7"/>
                    <a:pt x="10400" y="16"/>
                  </a:cubicBezTo>
                  <a:cubicBezTo>
                    <a:pt x="10400" y="26"/>
                    <a:pt x="10393" y="33"/>
                    <a:pt x="10383" y="33"/>
                  </a:cubicBezTo>
                  <a:lnTo>
                    <a:pt x="10283" y="33"/>
                  </a:lnTo>
                  <a:cubicBezTo>
                    <a:pt x="10274" y="33"/>
                    <a:pt x="10267" y="26"/>
                    <a:pt x="10267" y="16"/>
                  </a:cubicBezTo>
                  <a:cubicBezTo>
                    <a:pt x="10267" y="7"/>
                    <a:pt x="10274" y="0"/>
                    <a:pt x="10283" y="0"/>
                  </a:cubicBezTo>
                  <a:close/>
                  <a:moveTo>
                    <a:pt x="10517" y="0"/>
                  </a:moveTo>
                  <a:lnTo>
                    <a:pt x="10617" y="0"/>
                  </a:lnTo>
                  <a:cubicBezTo>
                    <a:pt x="10626" y="0"/>
                    <a:pt x="10633" y="7"/>
                    <a:pt x="10633" y="16"/>
                  </a:cubicBezTo>
                  <a:cubicBezTo>
                    <a:pt x="10633" y="26"/>
                    <a:pt x="10626" y="33"/>
                    <a:pt x="10617" y="33"/>
                  </a:cubicBezTo>
                  <a:lnTo>
                    <a:pt x="10517" y="33"/>
                  </a:lnTo>
                  <a:cubicBezTo>
                    <a:pt x="10508" y="33"/>
                    <a:pt x="10500" y="26"/>
                    <a:pt x="10500" y="16"/>
                  </a:cubicBezTo>
                  <a:cubicBezTo>
                    <a:pt x="10500" y="7"/>
                    <a:pt x="10508" y="0"/>
                    <a:pt x="10517" y="0"/>
                  </a:cubicBezTo>
                  <a:close/>
                  <a:moveTo>
                    <a:pt x="10750" y="0"/>
                  </a:moveTo>
                  <a:lnTo>
                    <a:pt x="10850" y="0"/>
                  </a:lnTo>
                  <a:cubicBezTo>
                    <a:pt x="10859" y="0"/>
                    <a:pt x="10867" y="7"/>
                    <a:pt x="10867" y="16"/>
                  </a:cubicBezTo>
                  <a:cubicBezTo>
                    <a:pt x="10867" y="26"/>
                    <a:pt x="10859" y="33"/>
                    <a:pt x="10850" y="33"/>
                  </a:cubicBezTo>
                  <a:lnTo>
                    <a:pt x="10750" y="33"/>
                  </a:lnTo>
                  <a:cubicBezTo>
                    <a:pt x="10741" y="33"/>
                    <a:pt x="10733" y="26"/>
                    <a:pt x="10733" y="16"/>
                  </a:cubicBezTo>
                  <a:cubicBezTo>
                    <a:pt x="10733" y="7"/>
                    <a:pt x="10741" y="0"/>
                    <a:pt x="10750" y="0"/>
                  </a:cubicBezTo>
                  <a:close/>
                  <a:moveTo>
                    <a:pt x="10983" y="0"/>
                  </a:moveTo>
                  <a:lnTo>
                    <a:pt x="11083" y="0"/>
                  </a:lnTo>
                  <a:cubicBezTo>
                    <a:pt x="11093" y="0"/>
                    <a:pt x="11100" y="7"/>
                    <a:pt x="11100" y="16"/>
                  </a:cubicBezTo>
                  <a:cubicBezTo>
                    <a:pt x="11100" y="26"/>
                    <a:pt x="11093" y="33"/>
                    <a:pt x="11083" y="33"/>
                  </a:cubicBezTo>
                  <a:lnTo>
                    <a:pt x="10983" y="33"/>
                  </a:lnTo>
                  <a:cubicBezTo>
                    <a:pt x="10974" y="33"/>
                    <a:pt x="10967" y="26"/>
                    <a:pt x="10967" y="16"/>
                  </a:cubicBezTo>
                  <a:cubicBezTo>
                    <a:pt x="10967" y="7"/>
                    <a:pt x="10974" y="0"/>
                    <a:pt x="10983" y="0"/>
                  </a:cubicBezTo>
                  <a:close/>
                  <a:moveTo>
                    <a:pt x="11217" y="0"/>
                  </a:moveTo>
                  <a:lnTo>
                    <a:pt x="11317" y="0"/>
                  </a:lnTo>
                  <a:cubicBezTo>
                    <a:pt x="11326" y="0"/>
                    <a:pt x="11333" y="7"/>
                    <a:pt x="11333" y="16"/>
                  </a:cubicBezTo>
                  <a:cubicBezTo>
                    <a:pt x="11333" y="26"/>
                    <a:pt x="11326" y="33"/>
                    <a:pt x="11317" y="33"/>
                  </a:cubicBezTo>
                  <a:lnTo>
                    <a:pt x="11217" y="33"/>
                  </a:lnTo>
                  <a:cubicBezTo>
                    <a:pt x="11208" y="33"/>
                    <a:pt x="11200" y="26"/>
                    <a:pt x="11200" y="16"/>
                  </a:cubicBezTo>
                  <a:cubicBezTo>
                    <a:pt x="11200" y="7"/>
                    <a:pt x="11208" y="0"/>
                    <a:pt x="11217" y="0"/>
                  </a:cubicBezTo>
                  <a:close/>
                  <a:moveTo>
                    <a:pt x="11450" y="0"/>
                  </a:moveTo>
                  <a:lnTo>
                    <a:pt x="11550" y="0"/>
                  </a:lnTo>
                  <a:cubicBezTo>
                    <a:pt x="11559" y="0"/>
                    <a:pt x="11567" y="7"/>
                    <a:pt x="11567" y="16"/>
                  </a:cubicBezTo>
                  <a:cubicBezTo>
                    <a:pt x="11567" y="26"/>
                    <a:pt x="11559" y="33"/>
                    <a:pt x="11550" y="33"/>
                  </a:cubicBezTo>
                  <a:lnTo>
                    <a:pt x="11450" y="33"/>
                  </a:lnTo>
                  <a:cubicBezTo>
                    <a:pt x="11441" y="33"/>
                    <a:pt x="11433" y="26"/>
                    <a:pt x="11433" y="16"/>
                  </a:cubicBezTo>
                  <a:cubicBezTo>
                    <a:pt x="11433" y="7"/>
                    <a:pt x="11441" y="0"/>
                    <a:pt x="11450" y="0"/>
                  </a:cubicBezTo>
                  <a:close/>
                  <a:moveTo>
                    <a:pt x="11683" y="0"/>
                  </a:moveTo>
                  <a:lnTo>
                    <a:pt x="11783" y="0"/>
                  </a:lnTo>
                  <a:cubicBezTo>
                    <a:pt x="11793" y="0"/>
                    <a:pt x="11800" y="7"/>
                    <a:pt x="11800" y="16"/>
                  </a:cubicBezTo>
                  <a:cubicBezTo>
                    <a:pt x="11800" y="26"/>
                    <a:pt x="11793" y="33"/>
                    <a:pt x="11783" y="33"/>
                  </a:cubicBezTo>
                  <a:lnTo>
                    <a:pt x="11683" y="33"/>
                  </a:lnTo>
                  <a:cubicBezTo>
                    <a:pt x="11674" y="33"/>
                    <a:pt x="11667" y="26"/>
                    <a:pt x="11667" y="16"/>
                  </a:cubicBezTo>
                  <a:cubicBezTo>
                    <a:pt x="11667" y="7"/>
                    <a:pt x="11674" y="0"/>
                    <a:pt x="11683" y="0"/>
                  </a:cubicBezTo>
                  <a:close/>
                  <a:moveTo>
                    <a:pt x="11917" y="0"/>
                  </a:moveTo>
                  <a:lnTo>
                    <a:pt x="12017" y="0"/>
                  </a:lnTo>
                  <a:cubicBezTo>
                    <a:pt x="12026" y="0"/>
                    <a:pt x="12033" y="7"/>
                    <a:pt x="12033" y="16"/>
                  </a:cubicBezTo>
                  <a:cubicBezTo>
                    <a:pt x="12033" y="26"/>
                    <a:pt x="12026" y="33"/>
                    <a:pt x="12017" y="33"/>
                  </a:cubicBezTo>
                  <a:lnTo>
                    <a:pt x="11917" y="33"/>
                  </a:lnTo>
                  <a:cubicBezTo>
                    <a:pt x="11908" y="33"/>
                    <a:pt x="11900" y="26"/>
                    <a:pt x="11900" y="16"/>
                  </a:cubicBezTo>
                  <a:cubicBezTo>
                    <a:pt x="11900" y="7"/>
                    <a:pt x="11908" y="0"/>
                    <a:pt x="11917" y="0"/>
                  </a:cubicBezTo>
                  <a:close/>
                  <a:moveTo>
                    <a:pt x="12150" y="0"/>
                  </a:moveTo>
                  <a:lnTo>
                    <a:pt x="12250" y="0"/>
                  </a:lnTo>
                  <a:cubicBezTo>
                    <a:pt x="12259" y="0"/>
                    <a:pt x="12267" y="7"/>
                    <a:pt x="12267" y="16"/>
                  </a:cubicBezTo>
                  <a:cubicBezTo>
                    <a:pt x="12267" y="26"/>
                    <a:pt x="12259" y="33"/>
                    <a:pt x="12250" y="33"/>
                  </a:cubicBezTo>
                  <a:lnTo>
                    <a:pt x="12150" y="33"/>
                  </a:lnTo>
                  <a:cubicBezTo>
                    <a:pt x="12141" y="33"/>
                    <a:pt x="12133" y="26"/>
                    <a:pt x="12133" y="16"/>
                  </a:cubicBezTo>
                  <a:cubicBezTo>
                    <a:pt x="12133" y="7"/>
                    <a:pt x="12141" y="0"/>
                    <a:pt x="12150" y="0"/>
                  </a:cubicBezTo>
                  <a:close/>
                  <a:moveTo>
                    <a:pt x="12383" y="0"/>
                  </a:moveTo>
                  <a:lnTo>
                    <a:pt x="12483" y="0"/>
                  </a:lnTo>
                  <a:cubicBezTo>
                    <a:pt x="12493" y="0"/>
                    <a:pt x="12500" y="7"/>
                    <a:pt x="12500" y="16"/>
                  </a:cubicBezTo>
                  <a:cubicBezTo>
                    <a:pt x="12500" y="26"/>
                    <a:pt x="12493" y="33"/>
                    <a:pt x="12483" y="33"/>
                  </a:cubicBezTo>
                  <a:lnTo>
                    <a:pt x="12383" y="33"/>
                  </a:lnTo>
                  <a:cubicBezTo>
                    <a:pt x="12374" y="33"/>
                    <a:pt x="12367" y="26"/>
                    <a:pt x="12367" y="16"/>
                  </a:cubicBezTo>
                  <a:cubicBezTo>
                    <a:pt x="12367" y="7"/>
                    <a:pt x="12374" y="0"/>
                    <a:pt x="12383" y="0"/>
                  </a:cubicBezTo>
                  <a:close/>
                  <a:moveTo>
                    <a:pt x="12617" y="0"/>
                  </a:moveTo>
                  <a:lnTo>
                    <a:pt x="12717" y="0"/>
                  </a:lnTo>
                  <a:cubicBezTo>
                    <a:pt x="12726" y="0"/>
                    <a:pt x="12733" y="7"/>
                    <a:pt x="12733" y="16"/>
                  </a:cubicBezTo>
                  <a:cubicBezTo>
                    <a:pt x="12733" y="26"/>
                    <a:pt x="12726" y="33"/>
                    <a:pt x="12717" y="33"/>
                  </a:cubicBezTo>
                  <a:lnTo>
                    <a:pt x="12617" y="33"/>
                  </a:lnTo>
                  <a:cubicBezTo>
                    <a:pt x="12608" y="33"/>
                    <a:pt x="12600" y="26"/>
                    <a:pt x="12600" y="16"/>
                  </a:cubicBezTo>
                  <a:cubicBezTo>
                    <a:pt x="12600" y="7"/>
                    <a:pt x="12608" y="0"/>
                    <a:pt x="12617" y="0"/>
                  </a:cubicBezTo>
                  <a:close/>
                  <a:moveTo>
                    <a:pt x="12850" y="0"/>
                  </a:moveTo>
                  <a:lnTo>
                    <a:pt x="12950" y="0"/>
                  </a:lnTo>
                  <a:cubicBezTo>
                    <a:pt x="12959" y="0"/>
                    <a:pt x="12967" y="7"/>
                    <a:pt x="12967" y="16"/>
                  </a:cubicBezTo>
                  <a:cubicBezTo>
                    <a:pt x="12967" y="26"/>
                    <a:pt x="12959" y="33"/>
                    <a:pt x="12950" y="33"/>
                  </a:cubicBezTo>
                  <a:lnTo>
                    <a:pt x="12850" y="33"/>
                  </a:lnTo>
                  <a:cubicBezTo>
                    <a:pt x="12841" y="33"/>
                    <a:pt x="12833" y="26"/>
                    <a:pt x="12833" y="16"/>
                  </a:cubicBezTo>
                  <a:cubicBezTo>
                    <a:pt x="12833" y="7"/>
                    <a:pt x="12841" y="0"/>
                    <a:pt x="12850" y="0"/>
                  </a:cubicBezTo>
                  <a:close/>
                  <a:moveTo>
                    <a:pt x="13083" y="0"/>
                  </a:moveTo>
                  <a:lnTo>
                    <a:pt x="13183" y="0"/>
                  </a:lnTo>
                  <a:cubicBezTo>
                    <a:pt x="13193" y="0"/>
                    <a:pt x="13200" y="7"/>
                    <a:pt x="13200" y="16"/>
                  </a:cubicBezTo>
                  <a:cubicBezTo>
                    <a:pt x="13200" y="26"/>
                    <a:pt x="13193" y="33"/>
                    <a:pt x="13183" y="33"/>
                  </a:cubicBezTo>
                  <a:lnTo>
                    <a:pt x="13083" y="33"/>
                  </a:lnTo>
                  <a:cubicBezTo>
                    <a:pt x="13074" y="33"/>
                    <a:pt x="13067" y="26"/>
                    <a:pt x="13067" y="16"/>
                  </a:cubicBezTo>
                  <a:cubicBezTo>
                    <a:pt x="13067" y="7"/>
                    <a:pt x="13074" y="0"/>
                    <a:pt x="13083" y="0"/>
                  </a:cubicBezTo>
                  <a:close/>
                  <a:moveTo>
                    <a:pt x="13317" y="0"/>
                  </a:moveTo>
                  <a:lnTo>
                    <a:pt x="13417" y="0"/>
                  </a:lnTo>
                  <a:cubicBezTo>
                    <a:pt x="13426" y="0"/>
                    <a:pt x="13433" y="7"/>
                    <a:pt x="13433" y="16"/>
                  </a:cubicBezTo>
                  <a:cubicBezTo>
                    <a:pt x="13433" y="26"/>
                    <a:pt x="13426" y="33"/>
                    <a:pt x="13417" y="33"/>
                  </a:cubicBezTo>
                  <a:lnTo>
                    <a:pt x="13317" y="33"/>
                  </a:lnTo>
                  <a:cubicBezTo>
                    <a:pt x="13308" y="33"/>
                    <a:pt x="13300" y="26"/>
                    <a:pt x="13300" y="16"/>
                  </a:cubicBezTo>
                  <a:cubicBezTo>
                    <a:pt x="13300" y="7"/>
                    <a:pt x="13308" y="0"/>
                    <a:pt x="13317" y="0"/>
                  </a:cubicBezTo>
                  <a:close/>
                  <a:moveTo>
                    <a:pt x="13550" y="0"/>
                  </a:moveTo>
                  <a:lnTo>
                    <a:pt x="13650" y="0"/>
                  </a:lnTo>
                  <a:cubicBezTo>
                    <a:pt x="13659" y="0"/>
                    <a:pt x="13667" y="7"/>
                    <a:pt x="13667" y="16"/>
                  </a:cubicBezTo>
                  <a:cubicBezTo>
                    <a:pt x="13667" y="26"/>
                    <a:pt x="13659" y="33"/>
                    <a:pt x="13650" y="33"/>
                  </a:cubicBezTo>
                  <a:lnTo>
                    <a:pt x="13550" y="33"/>
                  </a:lnTo>
                  <a:cubicBezTo>
                    <a:pt x="13541" y="33"/>
                    <a:pt x="13533" y="26"/>
                    <a:pt x="13533" y="16"/>
                  </a:cubicBezTo>
                  <a:cubicBezTo>
                    <a:pt x="13533" y="7"/>
                    <a:pt x="13541" y="0"/>
                    <a:pt x="13550" y="0"/>
                  </a:cubicBezTo>
                  <a:close/>
                  <a:moveTo>
                    <a:pt x="13783" y="0"/>
                  </a:moveTo>
                  <a:lnTo>
                    <a:pt x="13883" y="0"/>
                  </a:lnTo>
                  <a:cubicBezTo>
                    <a:pt x="13893" y="0"/>
                    <a:pt x="13900" y="7"/>
                    <a:pt x="13900" y="16"/>
                  </a:cubicBezTo>
                  <a:cubicBezTo>
                    <a:pt x="13900" y="26"/>
                    <a:pt x="13893" y="33"/>
                    <a:pt x="13883" y="33"/>
                  </a:cubicBezTo>
                  <a:lnTo>
                    <a:pt x="13783" y="33"/>
                  </a:lnTo>
                  <a:cubicBezTo>
                    <a:pt x="13774" y="33"/>
                    <a:pt x="13767" y="26"/>
                    <a:pt x="13767" y="16"/>
                  </a:cubicBezTo>
                  <a:cubicBezTo>
                    <a:pt x="13767" y="7"/>
                    <a:pt x="13774" y="0"/>
                    <a:pt x="13783" y="0"/>
                  </a:cubicBezTo>
                  <a:close/>
                  <a:moveTo>
                    <a:pt x="14017" y="0"/>
                  </a:moveTo>
                  <a:lnTo>
                    <a:pt x="14117" y="0"/>
                  </a:lnTo>
                  <a:cubicBezTo>
                    <a:pt x="14126" y="0"/>
                    <a:pt x="14133" y="7"/>
                    <a:pt x="14133" y="16"/>
                  </a:cubicBezTo>
                  <a:cubicBezTo>
                    <a:pt x="14133" y="26"/>
                    <a:pt x="14126" y="33"/>
                    <a:pt x="14117" y="33"/>
                  </a:cubicBezTo>
                  <a:lnTo>
                    <a:pt x="14017" y="33"/>
                  </a:lnTo>
                  <a:cubicBezTo>
                    <a:pt x="14008" y="33"/>
                    <a:pt x="14000" y="26"/>
                    <a:pt x="14000" y="16"/>
                  </a:cubicBezTo>
                  <a:cubicBezTo>
                    <a:pt x="14000" y="7"/>
                    <a:pt x="14008" y="0"/>
                    <a:pt x="14017" y="0"/>
                  </a:cubicBezTo>
                  <a:close/>
                  <a:moveTo>
                    <a:pt x="14250" y="0"/>
                  </a:moveTo>
                  <a:lnTo>
                    <a:pt x="14350" y="0"/>
                  </a:lnTo>
                  <a:cubicBezTo>
                    <a:pt x="14359" y="0"/>
                    <a:pt x="14367" y="7"/>
                    <a:pt x="14367" y="16"/>
                  </a:cubicBezTo>
                  <a:cubicBezTo>
                    <a:pt x="14367" y="26"/>
                    <a:pt x="14359" y="33"/>
                    <a:pt x="14350" y="33"/>
                  </a:cubicBezTo>
                  <a:lnTo>
                    <a:pt x="14250" y="33"/>
                  </a:lnTo>
                  <a:cubicBezTo>
                    <a:pt x="14241" y="33"/>
                    <a:pt x="14233" y="26"/>
                    <a:pt x="14233" y="16"/>
                  </a:cubicBezTo>
                  <a:cubicBezTo>
                    <a:pt x="14233" y="7"/>
                    <a:pt x="14241" y="0"/>
                    <a:pt x="14250" y="0"/>
                  </a:cubicBezTo>
                  <a:close/>
                  <a:moveTo>
                    <a:pt x="14483" y="0"/>
                  </a:moveTo>
                  <a:lnTo>
                    <a:pt x="14583" y="0"/>
                  </a:lnTo>
                  <a:cubicBezTo>
                    <a:pt x="14593" y="0"/>
                    <a:pt x="14600" y="7"/>
                    <a:pt x="14600" y="16"/>
                  </a:cubicBezTo>
                  <a:cubicBezTo>
                    <a:pt x="14600" y="26"/>
                    <a:pt x="14593" y="33"/>
                    <a:pt x="14583" y="33"/>
                  </a:cubicBezTo>
                  <a:lnTo>
                    <a:pt x="14483" y="33"/>
                  </a:lnTo>
                  <a:cubicBezTo>
                    <a:pt x="14474" y="33"/>
                    <a:pt x="14467" y="26"/>
                    <a:pt x="14467" y="16"/>
                  </a:cubicBezTo>
                  <a:cubicBezTo>
                    <a:pt x="14467" y="7"/>
                    <a:pt x="14474" y="0"/>
                    <a:pt x="14483" y="0"/>
                  </a:cubicBezTo>
                  <a:close/>
                  <a:moveTo>
                    <a:pt x="14717" y="0"/>
                  </a:moveTo>
                  <a:lnTo>
                    <a:pt x="14817" y="0"/>
                  </a:lnTo>
                  <a:cubicBezTo>
                    <a:pt x="14826" y="0"/>
                    <a:pt x="14833" y="7"/>
                    <a:pt x="14833" y="16"/>
                  </a:cubicBezTo>
                  <a:cubicBezTo>
                    <a:pt x="14833" y="26"/>
                    <a:pt x="14826" y="33"/>
                    <a:pt x="14817" y="33"/>
                  </a:cubicBezTo>
                  <a:lnTo>
                    <a:pt x="14717" y="33"/>
                  </a:lnTo>
                  <a:cubicBezTo>
                    <a:pt x="14708" y="33"/>
                    <a:pt x="14700" y="26"/>
                    <a:pt x="14700" y="16"/>
                  </a:cubicBezTo>
                  <a:cubicBezTo>
                    <a:pt x="14700" y="7"/>
                    <a:pt x="14708" y="0"/>
                    <a:pt x="14717" y="0"/>
                  </a:cubicBezTo>
                  <a:close/>
                  <a:moveTo>
                    <a:pt x="14950" y="0"/>
                  </a:moveTo>
                  <a:lnTo>
                    <a:pt x="15050" y="0"/>
                  </a:lnTo>
                  <a:cubicBezTo>
                    <a:pt x="15059" y="0"/>
                    <a:pt x="15067" y="7"/>
                    <a:pt x="15067" y="16"/>
                  </a:cubicBezTo>
                  <a:cubicBezTo>
                    <a:pt x="15067" y="26"/>
                    <a:pt x="15059" y="33"/>
                    <a:pt x="15050" y="33"/>
                  </a:cubicBezTo>
                  <a:lnTo>
                    <a:pt x="14950" y="33"/>
                  </a:lnTo>
                  <a:cubicBezTo>
                    <a:pt x="14941" y="33"/>
                    <a:pt x="14933" y="26"/>
                    <a:pt x="14933" y="16"/>
                  </a:cubicBezTo>
                  <a:cubicBezTo>
                    <a:pt x="14933" y="7"/>
                    <a:pt x="14941" y="0"/>
                    <a:pt x="14950" y="0"/>
                  </a:cubicBezTo>
                  <a:close/>
                  <a:moveTo>
                    <a:pt x="15183" y="0"/>
                  </a:moveTo>
                  <a:lnTo>
                    <a:pt x="15283" y="0"/>
                  </a:lnTo>
                  <a:cubicBezTo>
                    <a:pt x="15293" y="0"/>
                    <a:pt x="15300" y="7"/>
                    <a:pt x="15300" y="16"/>
                  </a:cubicBezTo>
                  <a:cubicBezTo>
                    <a:pt x="15300" y="26"/>
                    <a:pt x="15293" y="33"/>
                    <a:pt x="15283" y="33"/>
                  </a:cubicBezTo>
                  <a:lnTo>
                    <a:pt x="15183" y="33"/>
                  </a:lnTo>
                  <a:cubicBezTo>
                    <a:pt x="15174" y="33"/>
                    <a:pt x="15167" y="26"/>
                    <a:pt x="15167" y="16"/>
                  </a:cubicBezTo>
                  <a:cubicBezTo>
                    <a:pt x="15167" y="7"/>
                    <a:pt x="15174" y="0"/>
                    <a:pt x="15183" y="0"/>
                  </a:cubicBezTo>
                  <a:close/>
                  <a:moveTo>
                    <a:pt x="15417" y="0"/>
                  </a:moveTo>
                  <a:lnTo>
                    <a:pt x="15517" y="0"/>
                  </a:lnTo>
                  <a:cubicBezTo>
                    <a:pt x="15526" y="0"/>
                    <a:pt x="15533" y="7"/>
                    <a:pt x="15533" y="16"/>
                  </a:cubicBezTo>
                  <a:cubicBezTo>
                    <a:pt x="15533" y="26"/>
                    <a:pt x="15526" y="33"/>
                    <a:pt x="15517" y="33"/>
                  </a:cubicBezTo>
                  <a:lnTo>
                    <a:pt x="15417" y="33"/>
                  </a:lnTo>
                  <a:cubicBezTo>
                    <a:pt x="15408" y="33"/>
                    <a:pt x="15400" y="26"/>
                    <a:pt x="15400" y="16"/>
                  </a:cubicBezTo>
                  <a:cubicBezTo>
                    <a:pt x="15400" y="7"/>
                    <a:pt x="15408" y="0"/>
                    <a:pt x="15417" y="0"/>
                  </a:cubicBezTo>
                  <a:close/>
                  <a:moveTo>
                    <a:pt x="15650" y="0"/>
                  </a:moveTo>
                  <a:lnTo>
                    <a:pt x="15750" y="0"/>
                  </a:lnTo>
                  <a:cubicBezTo>
                    <a:pt x="15759" y="0"/>
                    <a:pt x="15767" y="7"/>
                    <a:pt x="15767" y="16"/>
                  </a:cubicBezTo>
                  <a:cubicBezTo>
                    <a:pt x="15767" y="26"/>
                    <a:pt x="15759" y="33"/>
                    <a:pt x="15750" y="33"/>
                  </a:cubicBezTo>
                  <a:lnTo>
                    <a:pt x="15650" y="33"/>
                  </a:lnTo>
                  <a:cubicBezTo>
                    <a:pt x="15641" y="33"/>
                    <a:pt x="15633" y="26"/>
                    <a:pt x="15633" y="16"/>
                  </a:cubicBezTo>
                  <a:cubicBezTo>
                    <a:pt x="15633" y="7"/>
                    <a:pt x="15641" y="0"/>
                    <a:pt x="15650" y="0"/>
                  </a:cubicBezTo>
                  <a:close/>
                  <a:moveTo>
                    <a:pt x="15883" y="0"/>
                  </a:moveTo>
                  <a:lnTo>
                    <a:pt x="15983" y="0"/>
                  </a:lnTo>
                  <a:cubicBezTo>
                    <a:pt x="15993" y="0"/>
                    <a:pt x="16000" y="7"/>
                    <a:pt x="16000" y="16"/>
                  </a:cubicBezTo>
                  <a:cubicBezTo>
                    <a:pt x="16000" y="26"/>
                    <a:pt x="15993" y="33"/>
                    <a:pt x="15983" y="33"/>
                  </a:cubicBezTo>
                  <a:lnTo>
                    <a:pt x="15883" y="33"/>
                  </a:lnTo>
                  <a:cubicBezTo>
                    <a:pt x="15874" y="33"/>
                    <a:pt x="15867" y="26"/>
                    <a:pt x="15867" y="16"/>
                  </a:cubicBezTo>
                  <a:cubicBezTo>
                    <a:pt x="15867" y="7"/>
                    <a:pt x="15874" y="0"/>
                    <a:pt x="15883" y="0"/>
                  </a:cubicBezTo>
                  <a:close/>
                  <a:moveTo>
                    <a:pt x="16117" y="0"/>
                  </a:moveTo>
                  <a:lnTo>
                    <a:pt x="16217" y="0"/>
                  </a:lnTo>
                  <a:cubicBezTo>
                    <a:pt x="16226" y="0"/>
                    <a:pt x="16233" y="7"/>
                    <a:pt x="16233" y="16"/>
                  </a:cubicBezTo>
                  <a:cubicBezTo>
                    <a:pt x="16233" y="26"/>
                    <a:pt x="16226" y="33"/>
                    <a:pt x="16217" y="33"/>
                  </a:cubicBezTo>
                  <a:lnTo>
                    <a:pt x="16117" y="33"/>
                  </a:lnTo>
                  <a:cubicBezTo>
                    <a:pt x="16108" y="33"/>
                    <a:pt x="16100" y="26"/>
                    <a:pt x="16100" y="16"/>
                  </a:cubicBezTo>
                  <a:cubicBezTo>
                    <a:pt x="16100" y="7"/>
                    <a:pt x="16108" y="0"/>
                    <a:pt x="16117" y="0"/>
                  </a:cubicBezTo>
                  <a:close/>
                  <a:moveTo>
                    <a:pt x="16350" y="0"/>
                  </a:moveTo>
                  <a:lnTo>
                    <a:pt x="16450" y="0"/>
                  </a:lnTo>
                  <a:cubicBezTo>
                    <a:pt x="16459" y="0"/>
                    <a:pt x="16467" y="7"/>
                    <a:pt x="16467" y="16"/>
                  </a:cubicBezTo>
                  <a:cubicBezTo>
                    <a:pt x="16467" y="26"/>
                    <a:pt x="16459" y="33"/>
                    <a:pt x="16450" y="33"/>
                  </a:cubicBezTo>
                  <a:lnTo>
                    <a:pt x="16350" y="33"/>
                  </a:lnTo>
                  <a:cubicBezTo>
                    <a:pt x="16341" y="33"/>
                    <a:pt x="16333" y="26"/>
                    <a:pt x="16333" y="16"/>
                  </a:cubicBezTo>
                  <a:cubicBezTo>
                    <a:pt x="16333" y="7"/>
                    <a:pt x="16341" y="0"/>
                    <a:pt x="16350" y="0"/>
                  </a:cubicBezTo>
                  <a:close/>
                  <a:moveTo>
                    <a:pt x="16583" y="0"/>
                  </a:moveTo>
                  <a:lnTo>
                    <a:pt x="16683" y="0"/>
                  </a:lnTo>
                  <a:cubicBezTo>
                    <a:pt x="16693" y="0"/>
                    <a:pt x="16700" y="7"/>
                    <a:pt x="16700" y="16"/>
                  </a:cubicBezTo>
                  <a:cubicBezTo>
                    <a:pt x="16700" y="26"/>
                    <a:pt x="16693" y="33"/>
                    <a:pt x="16683" y="33"/>
                  </a:cubicBezTo>
                  <a:lnTo>
                    <a:pt x="16583" y="33"/>
                  </a:lnTo>
                  <a:cubicBezTo>
                    <a:pt x="16574" y="33"/>
                    <a:pt x="16567" y="26"/>
                    <a:pt x="16567" y="16"/>
                  </a:cubicBezTo>
                  <a:cubicBezTo>
                    <a:pt x="16567" y="7"/>
                    <a:pt x="16574" y="0"/>
                    <a:pt x="16583" y="0"/>
                  </a:cubicBezTo>
                  <a:close/>
                  <a:moveTo>
                    <a:pt x="16817" y="0"/>
                  </a:moveTo>
                  <a:lnTo>
                    <a:pt x="16917" y="0"/>
                  </a:lnTo>
                  <a:cubicBezTo>
                    <a:pt x="16926" y="0"/>
                    <a:pt x="16933" y="7"/>
                    <a:pt x="16933" y="16"/>
                  </a:cubicBezTo>
                  <a:cubicBezTo>
                    <a:pt x="16933" y="26"/>
                    <a:pt x="16926" y="33"/>
                    <a:pt x="16917" y="33"/>
                  </a:cubicBezTo>
                  <a:lnTo>
                    <a:pt x="16817" y="33"/>
                  </a:lnTo>
                  <a:cubicBezTo>
                    <a:pt x="16808" y="33"/>
                    <a:pt x="16800" y="26"/>
                    <a:pt x="16800" y="16"/>
                  </a:cubicBezTo>
                  <a:cubicBezTo>
                    <a:pt x="16800" y="7"/>
                    <a:pt x="16808" y="0"/>
                    <a:pt x="16817" y="0"/>
                  </a:cubicBezTo>
                  <a:close/>
                  <a:moveTo>
                    <a:pt x="17050" y="0"/>
                  </a:moveTo>
                  <a:lnTo>
                    <a:pt x="17150" y="0"/>
                  </a:lnTo>
                  <a:cubicBezTo>
                    <a:pt x="17159" y="0"/>
                    <a:pt x="17167" y="7"/>
                    <a:pt x="17167" y="16"/>
                  </a:cubicBezTo>
                  <a:cubicBezTo>
                    <a:pt x="17167" y="26"/>
                    <a:pt x="17159" y="33"/>
                    <a:pt x="17150" y="33"/>
                  </a:cubicBezTo>
                  <a:lnTo>
                    <a:pt x="17050" y="33"/>
                  </a:lnTo>
                  <a:cubicBezTo>
                    <a:pt x="17041" y="33"/>
                    <a:pt x="17033" y="26"/>
                    <a:pt x="17033" y="16"/>
                  </a:cubicBezTo>
                  <a:cubicBezTo>
                    <a:pt x="17033" y="7"/>
                    <a:pt x="17041" y="0"/>
                    <a:pt x="17050" y="0"/>
                  </a:cubicBezTo>
                  <a:close/>
                  <a:moveTo>
                    <a:pt x="17283" y="0"/>
                  </a:moveTo>
                  <a:lnTo>
                    <a:pt x="17383" y="0"/>
                  </a:lnTo>
                  <a:cubicBezTo>
                    <a:pt x="17393" y="0"/>
                    <a:pt x="17400" y="7"/>
                    <a:pt x="17400" y="16"/>
                  </a:cubicBezTo>
                  <a:cubicBezTo>
                    <a:pt x="17400" y="26"/>
                    <a:pt x="17393" y="33"/>
                    <a:pt x="17383" y="33"/>
                  </a:cubicBezTo>
                  <a:lnTo>
                    <a:pt x="17283" y="33"/>
                  </a:lnTo>
                  <a:cubicBezTo>
                    <a:pt x="17274" y="33"/>
                    <a:pt x="17267" y="26"/>
                    <a:pt x="17267" y="16"/>
                  </a:cubicBezTo>
                  <a:cubicBezTo>
                    <a:pt x="17267" y="7"/>
                    <a:pt x="17274" y="0"/>
                    <a:pt x="17283" y="0"/>
                  </a:cubicBezTo>
                  <a:close/>
                  <a:moveTo>
                    <a:pt x="17517" y="0"/>
                  </a:moveTo>
                  <a:lnTo>
                    <a:pt x="17617" y="0"/>
                  </a:lnTo>
                  <a:cubicBezTo>
                    <a:pt x="17626" y="0"/>
                    <a:pt x="17633" y="7"/>
                    <a:pt x="17633" y="16"/>
                  </a:cubicBezTo>
                  <a:cubicBezTo>
                    <a:pt x="17633" y="26"/>
                    <a:pt x="17626" y="33"/>
                    <a:pt x="17617" y="33"/>
                  </a:cubicBezTo>
                  <a:lnTo>
                    <a:pt x="17517" y="33"/>
                  </a:lnTo>
                  <a:cubicBezTo>
                    <a:pt x="17508" y="33"/>
                    <a:pt x="17500" y="26"/>
                    <a:pt x="17500" y="16"/>
                  </a:cubicBezTo>
                  <a:cubicBezTo>
                    <a:pt x="17500" y="7"/>
                    <a:pt x="17508" y="0"/>
                    <a:pt x="17517" y="0"/>
                  </a:cubicBezTo>
                  <a:close/>
                  <a:moveTo>
                    <a:pt x="17750" y="0"/>
                  </a:moveTo>
                  <a:lnTo>
                    <a:pt x="17850" y="0"/>
                  </a:lnTo>
                  <a:cubicBezTo>
                    <a:pt x="17859" y="0"/>
                    <a:pt x="17867" y="7"/>
                    <a:pt x="17867" y="16"/>
                  </a:cubicBezTo>
                  <a:cubicBezTo>
                    <a:pt x="17867" y="26"/>
                    <a:pt x="17859" y="33"/>
                    <a:pt x="17850" y="33"/>
                  </a:cubicBezTo>
                  <a:lnTo>
                    <a:pt x="17750" y="33"/>
                  </a:lnTo>
                  <a:cubicBezTo>
                    <a:pt x="17741" y="33"/>
                    <a:pt x="17733" y="26"/>
                    <a:pt x="17733" y="16"/>
                  </a:cubicBezTo>
                  <a:cubicBezTo>
                    <a:pt x="17733" y="7"/>
                    <a:pt x="17741" y="0"/>
                    <a:pt x="17750" y="0"/>
                  </a:cubicBezTo>
                  <a:close/>
                  <a:moveTo>
                    <a:pt x="17983" y="0"/>
                  </a:moveTo>
                  <a:lnTo>
                    <a:pt x="18083" y="0"/>
                  </a:lnTo>
                  <a:cubicBezTo>
                    <a:pt x="18093" y="0"/>
                    <a:pt x="18100" y="7"/>
                    <a:pt x="18100" y="16"/>
                  </a:cubicBezTo>
                  <a:cubicBezTo>
                    <a:pt x="18100" y="26"/>
                    <a:pt x="18093" y="33"/>
                    <a:pt x="18083" y="33"/>
                  </a:cubicBezTo>
                  <a:lnTo>
                    <a:pt x="17983" y="33"/>
                  </a:lnTo>
                  <a:cubicBezTo>
                    <a:pt x="17974" y="33"/>
                    <a:pt x="17967" y="26"/>
                    <a:pt x="17967" y="16"/>
                  </a:cubicBezTo>
                  <a:cubicBezTo>
                    <a:pt x="17967" y="7"/>
                    <a:pt x="17974" y="0"/>
                    <a:pt x="17983" y="0"/>
                  </a:cubicBezTo>
                  <a:close/>
                  <a:moveTo>
                    <a:pt x="18217" y="0"/>
                  </a:moveTo>
                  <a:lnTo>
                    <a:pt x="18317" y="0"/>
                  </a:lnTo>
                  <a:cubicBezTo>
                    <a:pt x="18326" y="0"/>
                    <a:pt x="18333" y="7"/>
                    <a:pt x="18333" y="16"/>
                  </a:cubicBezTo>
                  <a:cubicBezTo>
                    <a:pt x="18333" y="26"/>
                    <a:pt x="18326" y="33"/>
                    <a:pt x="18317" y="33"/>
                  </a:cubicBezTo>
                  <a:lnTo>
                    <a:pt x="18217" y="33"/>
                  </a:lnTo>
                  <a:cubicBezTo>
                    <a:pt x="18208" y="33"/>
                    <a:pt x="18200" y="26"/>
                    <a:pt x="18200" y="16"/>
                  </a:cubicBezTo>
                  <a:cubicBezTo>
                    <a:pt x="18200" y="7"/>
                    <a:pt x="18208" y="0"/>
                    <a:pt x="18217" y="0"/>
                  </a:cubicBezTo>
                  <a:close/>
                  <a:moveTo>
                    <a:pt x="18450" y="0"/>
                  </a:moveTo>
                  <a:lnTo>
                    <a:pt x="18525" y="0"/>
                  </a:lnTo>
                  <a:cubicBezTo>
                    <a:pt x="18534" y="0"/>
                    <a:pt x="18542" y="7"/>
                    <a:pt x="18542" y="16"/>
                  </a:cubicBezTo>
                  <a:cubicBezTo>
                    <a:pt x="18542" y="26"/>
                    <a:pt x="18534" y="33"/>
                    <a:pt x="18525" y="33"/>
                  </a:cubicBezTo>
                  <a:lnTo>
                    <a:pt x="18450" y="33"/>
                  </a:lnTo>
                  <a:cubicBezTo>
                    <a:pt x="18441" y="33"/>
                    <a:pt x="18433" y="26"/>
                    <a:pt x="18433" y="16"/>
                  </a:cubicBezTo>
                  <a:cubicBezTo>
                    <a:pt x="18433" y="7"/>
                    <a:pt x="18441" y="0"/>
                    <a:pt x="18450" y="0"/>
                  </a:cubicBezTo>
                  <a:close/>
                </a:path>
              </a:pathLst>
            </a:custGeom>
            <a:solidFill>
              <a:srgbClr val="000000"/>
            </a:solidFill>
            <a:ln w="0" cap="flat">
              <a:solidFill>
                <a:srgbClr val="000000"/>
              </a:solidFill>
              <a:prstDash val="solid"/>
              <a:bevel/>
              <a:headEnd/>
              <a:tailEnd/>
            </a:ln>
          </p:spPr>
          <p:txBody>
            <a:bodyPr/>
            <a:lstStyle/>
            <a:p>
              <a:endParaRPr lang="ja-JP" altLang="en-US"/>
            </a:p>
          </p:txBody>
        </p:sp>
        <p:sp>
          <p:nvSpPr>
            <p:cNvPr id="25642" name="Freeform 39"/>
            <p:cNvSpPr>
              <a:spLocks noEditPoints="1"/>
            </p:cNvSpPr>
            <p:nvPr/>
          </p:nvSpPr>
          <p:spPr bwMode="auto">
            <a:xfrm>
              <a:off x="1772" y="2066"/>
              <a:ext cx="2846" cy="5"/>
            </a:xfrm>
            <a:custGeom>
              <a:avLst/>
              <a:gdLst>
                <a:gd name="T0" fmla="*/ 0 w 18542"/>
                <a:gd name="T1" fmla="*/ 0 h 33"/>
                <a:gd name="T2" fmla="*/ 0 w 18542"/>
                <a:gd name="T3" fmla="*/ 0 h 33"/>
                <a:gd name="T4" fmla="*/ 0 w 18542"/>
                <a:gd name="T5" fmla="*/ 0 h 33"/>
                <a:gd name="T6" fmla="*/ 0 w 18542"/>
                <a:gd name="T7" fmla="*/ 0 h 33"/>
                <a:gd name="T8" fmla="*/ 0 w 18542"/>
                <a:gd name="T9" fmla="*/ 0 h 33"/>
                <a:gd name="T10" fmla="*/ 0 w 18542"/>
                <a:gd name="T11" fmla="*/ 0 h 33"/>
                <a:gd name="T12" fmla="*/ 0 w 18542"/>
                <a:gd name="T13" fmla="*/ 0 h 33"/>
                <a:gd name="T14" fmla="*/ 0 w 18542"/>
                <a:gd name="T15" fmla="*/ 0 h 33"/>
                <a:gd name="T16" fmla="*/ 0 w 18542"/>
                <a:gd name="T17" fmla="*/ 0 h 33"/>
                <a:gd name="T18" fmla="*/ 0 w 18542"/>
                <a:gd name="T19" fmla="*/ 0 h 33"/>
                <a:gd name="T20" fmla="*/ 0 w 18542"/>
                <a:gd name="T21" fmla="*/ 0 h 33"/>
                <a:gd name="T22" fmla="*/ 0 w 18542"/>
                <a:gd name="T23" fmla="*/ 0 h 33"/>
                <a:gd name="T24" fmla="*/ 0 w 18542"/>
                <a:gd name="T25" fmla="*/ 0 h 33"/>
                <a:gd name="T26" fmla="*/ 0 w 18542"/>
                <a:gd name="T27" fmla="*/ 0 h 33"/>
                <a:gd name="T28" fmla="*/ 0 w 18542"/>
                <a:gd name="T29" fmla="*/ 0 h 33"/>
                <a:gd name="T30" fmla="*/ 0 w 18542"/>
                <a:gd name="T31" fmla="*/ 0 h 33"/>
                <a:gd name="T32" fmla="*/ 0 w 18542"/>
                <a:gd name="T33" fmla="*/ 0 h 33"/>
                <a:gd name="T34" fmla="*/ 0 w 18542"/>
                <a:gd name="T35" fmla="*/ 0 h 33"/>
                <a:gd name="T36" fmla="*/ 0 w 18542"/>
                <a:gd name="T37" fmla="*/ 0 h 33"/>
                <a:gd name="T38" fmla="*/ 0 w 18542"/>
                <a:gd name="T39" fmla="*/ 0 h 33"/>
                <a:gd name="T40" fmla="*/ 0 w 18542"/>
                <a:gd name="T41" fmla="*/ 0 h 33"/>
                <a:gd name="T42" fmla="*/ 0 w 18542"/>
                <a:gd name="T43" fmla="*/ 0 h 33"/>
                <a:gd name="T44" fmla="*/ 0 w 18542"/>
                <a:gd name="T45" fmla="*/ 0 h 33"/>
                <a:gd name="T46" fmla="*/ 0 w 18542"/>
                <a:gd name="T47" fmla="*/ 0 h 33"/>
                <a:gd name="T48" fmla="*/ 0 w 18542"/>
                <a:gd name="T49" fmla="*/ 0 h 33"/>
                <a:gd name="T50" fmla="*/ 0 w 18542"/>
                <a:gd name="T51" fmla="*/ 0 h 33"/>
                <a:gd name="T52" fmla="*/ 0 w 18542"/>
                <a:gd name="T53" fmla="*/ 0 h 33"/>
                <a:gd name="T54" fmla="*/ 0 w 18542"/>
                <a:gd name="T55" fmla="*/ 0 h 33"/>
                <a:gd name="T56" fmla="*/ 0 w 18542"/>
                <a:gd name="T57" fmla="*/ 0 h 33"/>
                <a:gd name="T58" fmla="*/ 0 w 18542"/>
                <a:gd name="T59" fmla="*/ 0 h 33"/>
                <a:gd name="T60" fmla="*/ 0 w 18542"/>
                <a:gd name="T61" fmla="*/ 0 h 33"/>
                <a:gd name="T62" fmla="*/ 0 w 18542"/>
                <a:gd name="T63" fmla="*/ 0 h 33"/>
                <a:gd name="T64" fmla="*/ 0 w 18542"/>
                <a:gd name="T65" fmla="*/ 0 h 33"/>
                <a:gd name="T66" fmla="*/ 0 w 18542"/>
                <a:gd name="T67" fmla="*/ 0 h 33"/>
                <a:gd name="T68" fmla="*/ 0 w 18542"/>
                <a:gd name="T69" fmla="*/ 0 h 33"/>
                <a:gd name="T70" fmla="*/ 0 w 18542"/>
                <a:gd name="T71" fmla="*/ 0 h 33"/>
                <a:gd name="T72" fmla="*/ 0 w 18542"/>
                <a:gd name="T73" fmla="*/ 0 h 33"/>
                <a:gd name="T74" fmla="*/ 0 w 18542"/>
                <a:gd name="T75" fmla="*/ 0 h 33"/>
                <a:gd name="T76" fmla="*/ 0 w 18542"/>
                <a:gd name="T77" fmla="*/ 0 h 33"/>
                <a:gd name="T78" fmla="*/ 0 w 18542"/>
                <a:gd name="T79" fmla="*/ 0 h 33"/>
                <a:gd name="T80" fmla="*/ 0 w 18542"/>
                <a:gd name="T81" fmla="*/ 0 h 33"/>
                <a:gd name="T82" fmla="*/ 0 w 18542"/>
                <a:gd name="T83" fmla="*/ 0 h 33"/>
                <a:gd name="T84" fmla="*/ 0 w 18542"/>
                <a:gd name="T85" fmla="*/ 0 h 33"/>
                <a:gd name="T86" fmla="*/ 0 w 18542"/>
                <a:gd name="T87" fmla="*/ 0 h 33"/>
                <a:gd name="T88" fmla="*/ 0 w 18542"/>
                <a:gd name="T89" fmla="*/ 0 h 33"/>
                <a:gd name="T90" fmla="*/ 0 w 18542"/>
                <a:gd name="T91" fmla="*/ 0 h 33"/>
                <a:gd name="T92" fmla="*/ 0 w 18542"/>
                <a:gd name="T93" fmla="*/ 0 h 33"/>
                <a:gd name="T94" fmla="*/ 0 w 18542"/>
                <a:gd name="T95" fmla="*/ 0 h 33"/>
                <a:gd name="T96" fmla="*/ 0 w 18542"/>
                <a:gd name="T97" fmla="*/ 0 h 33"/>
                <a:gd name="T98" fmla="*/ 0 w 18542"/>
                <a:gd name="T99" fmla="*/ 0 h 33"/>
                <a:gd name="T100" fmla="*/ 0 w 18542"/>
                <a:gd name="T101" fmla="*/ 0 h 33"/>
                <a:gd name="T102" fmla="*/ 0 w 18542"/>
                <a:gd name="T103" fmla="*/ 0 h 33"/>
                <a:gd name="T104" fmla="*/ 0 w 18542"/>
                <a:gd name="T105" fmla="*/ 0 h 33"/>
                <a:gd name="T106" fmla="*/ 0 w 18542"/>
                <a:gd name="T107" fmla="*/ 0 h 33"/>
                <a:gd name="T108" fmla="*/ 0 w 18542"/>
                <a:gd name="T109" fmla="*/ 0 h 33"/>
                <a:gd name="T110" fmla="*/ 0 w 18542"/>
                <a:gd name="T111" fmla="*/ 0 h 33"/>
                <a:gd name="T112" fmla="*/ 0 w 18542"/>
                <a:gd name="T113" fmla="*/ 0 h 33"/>
                <a:gd name="T114" fmla="*/ 0 w 18542"/>
                <a:gd name="T115" fmla="*/ 0 h 33"/>
                <a:gd name="T116" fmla="*/ 0 w 18542"/>
                <a:gd name="T117" fmla="*/ 0 h 33"/>
                <a:gd name="T118" fmla="*/ 0 w 18542"/>
                <a:gd name="T119" fmla="*/ 0 h 33"/>
                <a:gd name="T120" fmla="*/ 0 w 18542"/>
                <a:gd name="T121" fmla="*/ 0 h 33"/>
                <a:gd name="T122" fmla="*/ 0 w 18542"/>
                <a:gd name="T123" fmla="*/ 0 h 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542"/>
                <a:gd name="T187" fmla="*/ 0 h 33"/>
                <a:gd name="T188" fmla="*/ 18542 w 18542"/>
                <a:gd name="T189" fmla="*/ 33 h 3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542" h="33">
                  <a:moveTo>
                    <a:pt x="17" y="0"/>
                  </a:moveTo>
                  <a:lnTo>
                    <a:pt x="117" y="0"/>
                  </a:lnTo>
                  <a:cubicBezTo>
                    <a:pt x="126" y="0"/>
                    <a:pt x="133" y="7"/>
                    <a:pt x="133" y="16"/>
                  </a:cubicBezTo>
                  <a:cubicBezTo>
                    <a:pt x="133" y="26"/>
                    <a:pt x="126" y="33"/>
                    <a:pt x="117" y="33"/>
                  </a:cubicBezTo>
                  <a:lnTo>
                    <a:pt x="17" y="33"/>
                  </a:lnTo>
                  <a:cubicBezTo>
                    <a:pt x="8" y="33"/>
                    <a:pt x="0" y="26"/>
                    <a:pt x="0" y="16"/>
                  </a:cubicBezTo>
                  <a:cubicBezTo>
                    <a:pt x="0" y="7"/>
                    <a:pt x="8" y="0"/>
                    <a:pt x="17" y="0"/>
                  </a:cubicBezTo>
                  <a:close/>
                  <a:moveTo>
                    <a:pt x="250" y="0"/>
                  </a:moveTo>
                  <a:lnTo>
                    <a:pt x="350" y="0"/>
                  </a:lnTo>
                  <a:cubicBezTo>
                    <a:pt x="359" y="0"/>
                    <a:pt x="367" y="7"/>
                    <a:pt x="367" y="16"/>
                  </a:cubicBezTo>
                  <a:cubicBezTo>
                    <a:pt x="367" y="26"/>
                    <a:pt x="359" y="33"/>
                    <a:pt x="350" y="33"/>
                  </a:cubicBezTo>
                  <a:lnTo>
                    <a:pt x="250" y="33"/>
                  </a:lnTo>
                  <a:cubicBezTo>
                    <a:pt x="241" y="33"/>
                    <a:pt x="233" y="26"/>
                    <a:pt x="233" y="16"/>
                  </a:cubicBezTo>
                  <a:cubicBezTo>
                    <a:pt x="233" y="7"/>
                    <a:pt x="241" y="0"/>
                    <a:pt x="250" y="0"/>
                  </a:cubicBezTo>
                  <a:close/>
                  <a:moveTo>
                    <a:pt x="483" y="0"/>
                  </a:moveTo>
                  <a:lnTo>
                    <a:pt x="583" y="0"/>
                  </a:lnTo>
                  <a:cubicBezTo>
                    <a:pt x="593" y="0"/>
                    <a:pt x="600" y="7"/>
                    <a:pt x="600" y="16"/>
                  </a:cubicBezTo>
                  <a:cubicBezTo>
                    <a:pt x="600" y="26"/>
                    <a:pt x="593" y="33"/>
                    <a:pt x="583" y="33"/>
                  </a:cubicBezTo>
                  <a:lnTo>
                    <a:pt x="483" y="33"/>
                  </a:lnTo>
                  <a:cubicBezTo>
                    <a:pt x="474" y="33"/>
                    <a:pt x="467" y="26"/>
                    <a:pt x="467" y="16"/>
                  </a:cubicBezTo>
                  <a:cubicBezTo>
                    <a:pt x="467" y="7"/>
                    <a:pt x="474" y="0"/>
                    <a:pt x="483" y="0"/>
                  </a:cubicBezTo>
                  <a:close/>
                  <a:moveTo>
                    <a:pt x="717" y="0"/>
                  </a:moveTo>
                  <a:lnTo>
                    <a:pt x="817" y="0"/>
                  </a:lnTo>
                  <a:cubicBezTo>
                    <a:pt x="826" y="0"/>
                    <a:pt x="833" y="7"/>
                    <a:pt x="833" y="16"/>
                  </a:cubicBezTo>
                  <a:cubicBezTo>
                    <a:pt x="833" y="26"/>
                    <a:pt x="826" y="33"/>
                    <a:pt x="817" y="33"/>
                  </a:cubicBezTo>
                  <a:lnTo>
                    <a:pt x="717" y="33"/>
                  </a:lnTo>
                  <a:cubicBezTo>
                    <a:pt x="708" y="33"/>
                    <a:pt x="700" y="26"/>
                    <a:pt x="700" y="16"/>
                  </a:cubicBezTo>
                  <a:cubicBezTo>
                    <a:pt x="700" y="7"/>
                    <a:pt x="708" y="0"/>
                    <a:pt x="717" y="0"/>
                  </a:cubicBezTo>
                  <a:close/>
                  <a:moveTo>
                    <a:pt x="950" y="0"/>
                  </a:moveTo>
                  <a:lnTo>
                    <a:pt x="1050" y="0"/>
                  </a:lnTo>
                  <a:cubicBezTo>
                    <a:pt x="1059" y="0"/>
                    <a:pt x="1067" y="7"/>
                    <a:pt x="1067" y="16"/>
                  </a:cubicBezTo>
                  <a:cubicBezTo>
                    <a:pt x="1067" y="26"/>
                    <a:pt x="1059" y="33"/>
                    <a:pt x="1050" y="33"/>
                  </a:cubicBezTo>
                  <a:lnTo>
                    <a:pt x="950" y="33"/>
                  </a:lnTo>
                  <a:cubicBezTo>
                    <a:pt x="941" y="33"/>
                    <a:pt x="933" y="26"/>
                    <a:pt x="933" y="16"/>
                  </a:cubicBezTo>
                  <a:cubicBezTo>
                    <a:pt x="933" y="7"/>
                    <a:pt x="941" y="0"/>
                    <a:pt x="950" y="0"/>
                  </a:cubicBezTo>
                  <a:close/>
                  <a:moveTo>
                    <a:pt x="1183" y="0"/>
                  </a:moveTo>
                  <a:lnTo>
                    <a:pt x="1283" y="0"/>
                  </a:lnTo>
                  <a:cubicBezTo>
                    <a:pt x="1293" y="0"/>
                    <a:pt x="1300" y="7"/>
                    <a:pt x="1300" y="16"/>
                  </a:cubicBezTo>
                  <a:cubicBezTo>
                    <a:pt x="1300" y="26"/>
                    <a:pt x="1293" y="33"/>
                    <a:pt x="1283" y="33"/>
                  </a:cubicBezTo>
                  <a:lnTo>
                    <a:pt x="1183" y="33"/>
                  </a:lnTo>
                  <a:cubicBezTo>
                    <a:pt x="1174" y="33"/>
                    <a:pt x="1167" y="26"/>
                    <a:pt x="1167" y="16"/>
                  </a:cubicBezTo>
                  <a:cubicBezTo>
                    <a:pt x="1167" y="7"/>
                    <a:pt x="1174" y="0"/>
                    <a:pt x="1183" y="0"/>
                  </a:cubicBezTo>
                  <a:close/>
                  <a:moveTo>
                    <a:pt x="1417" y="0"/>
                  </a:moveTo>
                  <a:lnTo>
                    <a:pt x="1517" y="0"/>
                  </a:lnTo>
                  <a:cubicBezTo>
                    <a:pt x="1526" y="0"/>
                    <a:pt x="1533" y="7"/>
                    <a:pt x="1533" y="16"/>
                  </a:cubicBezTo>
                  <a:cubicBezTo>
                    <a:pt x="1533" y="26"/>
                    <a:pt x="1526" y="33"/>
                    <a:pt x="1517" y="33"/>
                  </a:cubicBezTo>
                  <a:lnTo>
                    <a:pt x="1417" y="33"/>
                  </a:lnTo>
                  <a:cubicBezTo>
                    <a:pt x="1408" y="33"/>
                    <a:pt x="1400" y="26"/>
                    <a:pt x="1400" y="16"/>
                  </a:cubicBezTo>
                  <a:cubicBezTo>
                    <a:pt x="1400" y="7"/>
                    <a:pt x="1408" y="0"/>
                    <a:pt x="1417" y="0"/>
                  </a:cubicBezTo>
                  <a:close/>
                  <a:moveTo>
                    <a:pt x="1650" y="0"/>
                  </a:moveTo>
                  <a:lnTo>
                    <a:pt x="1750" y="0"/>
                  </a:lnTo>
                  <a:cubicBezTo>
                    <a:pt x="1759" y="0"/>
                    <a:pt x="1767" y="7"/>
                    <a:pt x="1767" y="16"/>
                  </a:cubicBezTo>
                  <a:cubicBezTo>
                    <a:pt x="1767" y="26"/>
                    <a:pt x="1759" y="33"/>
                    <a:pt x="1750" y="33"/>
                  </a:cubicBezTo>
                  <a:lnTo>
                    <a:pt x="1650" y="33"/>
                  </a:lnTo>
                  <a:cubicBezTo>
                    <a:pt x="1641" y="33"/>
                    <a:pt x="1633" y="26"/>
                    <a:pt x="1633" y="16"/>
                  </a:cubicBezTo>
                  <a:cubicBezTo>
                    <a:pt x="1633" y="7"/>
                    <a:pt x="1641" y="0"/>
                    <a:pt x="1650" y="0"/>
                  </a:cubicBezTo>
                  <a:close/>
                  <a:moveTo>
                    <a:pt x="1883" y="0"/>
                  </a:moveTo>
                  <a:lnTo>
                    <a:pt x="1983" y="0"/>
                  </a:lnTo>
                  <a:cubicBezTo>
                    <a:pt x="1993" y="0"/>
                    <a:pt x="2000" y="7"/>
                    <a:pt x="2000" y="16"/>
                  </a:cubicBezTo>
                  <a:cubicBezTo>
                    <a:pt x="2000" y="26"/>
                    <a:pt x="1993" y="33"/>
                    <a:pt x="1983" y="33"/>
                  </a:cubicBezTo>
                  <a:lnTo>
                    <a:pt x="1883" y="33"/>
                  </a:lnTo>
                  <a:cubicBezTo>
                    <a:pt x="1874" y="33"/>
                    <a:pt x="1867" y="26"/>
                    <a:pt x="1867" y="16"/>
                  </a:cubicBezTo>
                  <a:cubicBezTo>
                    <a:pt x="1867" y="7"/>
                    <a:pt x="1874" y="0"/>
                    <a:pt x="1883" y="0"/>
                  </a:cubicBezTo>
                  <a:close/>
                  <a:moveTo>
                    <a:pt x="2117" y="0"/>
                  </a:moveTo>
                  <a:lnTo>
                    <a:pt x="2217" y="0"/>
                  </a:lnTo>
                  <a:cubicBezTo>
                    <a:pt x="2226" y="0"/>
                    <a:pt x="2233" y="7"/>
                    <a:pt x="2233" y="16"/>
                  </a:cubicBezTo>
                  <a:cubicBezTo>
                    <a:pt x="2233" y="26"/>
                    <a:pt x="2226" y="33"/>
                    <a:pt x="2217" y="33"/>
                  </a:cubicBezTo>
                  <a:lnTo>
                    <a:pt x="2117" y="33"/>
                  </a:lnTo>
                  <a:cubicBezTo>
                    <a:pt x="2108" y="33"/>
                    <a:pt x="2100" y="26"/>
                    <a:pt x="2100" y="16"/>
                  </a:cubicBezTo>
                  <a:cubicBezTo>
                    <a:pt x="2100" y="7"/>
                    <a:pt x="2108" y="0"/>
                    <a:pt x="2117" y="0"/>
                  </a:cubicBezTo>
                  <a:close/>
                  <a:moveTo>
                    <a:pt x="2350" y="0"/>
                  </a:moveTo>
                  <a:lnTo>
                    <a:pt x="2450" y="0"/>
                  </a:lnTo>
                  <a:cubicBezTo>
                    <a:pt x="2459" y="0"/>
                    <a:pt x="2467" y="7"/>
                    <a:pt x="2467" y="16"/>
                  </a:cubicBezTo>
                  <a:cubicBezTo>
                    <a:pt x="2467" y="26"/>
                    <a:pt x="2459" y="33"/>
                    <a:pt x="2450" y="33"/>
                  </a:cubicBezTo>
                  <a:lnTo>
                    <a:pt x="2350" y="33"/>
                  </a:lnTo>
                  <a:cubicBezTo>
                    <a:pt x="2341" y="33"/>
                    <a:pt x="2333" y="26"/>
                    <a:pt x="2333" y="16"/>
                  </a:cubicBezTo>
                  <a:cubicBezTo>
                    <a:pt x="2333" y="7"/>
                    <a:pt x="2341" y="0"/>
                    <a:pt x="2350" y="0"/>
                  </a:cubicBezTo>
                  <a:close/>
                  <a:moveTo>
                    <a:pt x="2583" y="0"/>
                  </a:moveTo>
                  <a:lnTo>
                    <a:pt x="2683" y="0"/>
                  </a:lnTo>
                  <a:cubicBezTo>
                    <a:pt x="2693" y="0"/>
                    <a:pt x="2700" y="7"/>
                    <a:pt x="2700" y="16"/>
                  </a:cubicBezTo>
                  <a:cubicBezTo>
                    <a:pt x="2700" y="26"/>
                    <a:pt x="2693" y="33"/>
                    <a:pt x="2683" y="33"/>
                  </a:cubicBezTo>
                  <a:lnTo>
                    <a:pt x="2583" y="33"/>
                  </a:lnTo>
                  <a:cubicBezTo>
                    <a:pt x="2574" y="33"/>
                    <a:pt x="2567" y="26"/>
                    <a:pt x="2567" y="16"/>
                  </a:cubicBezTo>
                  <a:cubicBezTo>
                    <a:pt x="2567" y="7"/>
                    <a:pt x="2574" y="0"/>
                    <a:pt x="2583" y="0"/>
                  </a:cubicBezTo>
                  <a:close/>
                  <a:moveTo>
                    <a:pt x="2817" y="0"/>
                  </a:moveTo>
                  <a:lnTo>
                    <a:pt x="2917" y="0"/>
                  </a:lnTo>
                  <a:cubicBezTo>
                    <a:pt x="2926" y="0"/>
                    <a:pt x="2933" y="7"/>
                    <a:pt x="2933" y="16"/>
                  </a:cubicBezTo>
                  <a:cubicBezTo>
                    <a:pt x="2933" y="26"/>
                    <a:pt x="2926" y="33"/>
                    <a:pt x="2917" y="33"/>
                  </a:cubicBezTo>
                  <a:lnTo>
                    <a:pt x="2817" y="33"/>
                  </a:lnTo>
                  <a:cubicBezTo>
                    <a:pt x="2808" y="33"/>
                    <a:pt x="2800" y="26"/>
                    <a:pt x="2800" y="16"/>
                  </a:cubicBezTo>
                  <a:cubicBezTo>
                    <a:pt x="2800" y="7"/>
                    <a:pt x="2808" y="0"/>
                    <a:pt x="2817" y="0"/>
                  </a:cubicBezTo>
                  <a:close/>
                  <a:moveTo>
                    <a:pt x="3050" y="0"/>
                  </a:moveTo>
                  <a:lnTo>
                    <a:pt x="3150" y="0"/>
                  </a:lnTo>
                  <a:cubicBezTo>
                    <a:pt x="3159" y="0"/>
                    <a:pt x="3167" y="7"/>
                    <a:pt x="3167" y="16"/>
                  </a:cubicBezTo>
                  <a:cubicBezTo>
                    <a:pt x="3167" y="26"/>
                    <a:pt x="3159" y="33"/>
                    <a:pt x="3150" y="33"/>
                  </a:cubicBezTo>
                  <a:lnTo>
                    <a:pt x="3050" y="33"/>
                  </a:lnTo>
                  <a:cubicBezTo>
                    <a:pt x="3041" y="33"/>
                    <a:pt x="3033" y="26"/>
                    <a:pt x="3033" y="16"/>
                  </a:cubicBezTo>
                  <a:cubicBezTo>
                    <a:pt x="3033" y="7"/>
                    <a:pt x="3041" y="0"/>
                    <a:pt x="3050" y="0"/>
                  </a:cubicBezTo>
                  <a:close/>
                  <a:moveTo>
                    <a:pt x="3283" y="0"/>
                  </a:moveTo>
                  <a:lnTo>
                    <a:pt x="3383" y="0"/>
                  </a:lnTo>
                  <a:cubicBezTo>
                    <a:pt x="3393" y="0"/>
                    <a:pt x="3400" y="7"/>
                    <a:pt x="3400" y="16"/>
                  </a:cubicBezTo>
                  <a:cubicBezTo>
                    <a:pt x="3400" y="26"/>
                    <a:pt x="3393" y="33"/>
                    <a:pt x="3383" y="33"/>
                  </a:cubicBezTo>
                  <a:lnTo>
                    <a:pt x="3283" y="33"/>
                  </a:lnTo>
                  <a:cubicBezTo>
                    <a:pt x="3274" y="33"/>
                    <a:pt x="3267" y="26"/>
                    <a:pt x="3267" y="16"/>
                  </a:cubicBezTo>
                  <a:cubicBezTo>
                    <a:pt x="3267" y="7"/>
                    <a:pt x="3274" y="0"/>
                    <a:pt x="3283" y="0"/>
                  </a:cubicBezTo>
                  <a:close/>
                  <a:moveTo>
                    <a:pt x="3517" y="0"/>
                  </a:moveTo>
                  <a:lnTo>
                    <a:pt x="3617" y="0"/>
                  </a:lnTo>
                  <a:cubicBezTo>
                    <a:pt x="3626" y="0"/>
                    <a:pt x="3633" y="7"/>
                    <a:pt x="3633" y="16"/>
                  </a:cubicBezTo>
                  <a:cubicBezTo>
                    <a:pt x="3633" y="26"/>
                    <a:pt x="3626" y="33"/>
                    <a:pt x="3617" y="33"/>
                  </a:cubicBezTo>
                  <a:lnTo>
                    <a:pt x="3517" y="33"/>
                  </a:lnTo>
                  <a:cubicBezTo>
                    <a:pt x="3508" y="33"/>
                    <a:pt x="3500" y="26"/>
                    <a:pt x="3500" y="16"/>
                  </a:cubicBezTo>
                  <a:cubicBezTo>
                    <a:pt x="3500" y="7"/>
                    <a:pt x="3508" y="0"/>
                    <a:pt x="3517" y="0"/>
                  </a:cubicBezTo>
                  <a:close/>
                  <a:moveTo>
                    <a:pt x="3750" y="0"/>
                  </a:moveTo>
                  <a:lnTo>
                    <a:pt x="3850" y="0"/>
                  </a:lnTo>
                  <a:cubicBezTo>
                    <a:pt x="3859" y="0"/>
                    <a:pt x="3867" y="7"/>
                    <a:pt x="3867" y="16"/>
                  </a:cubicBezTo>
                  <a:cubicBezTo>
                    <a:pt x="3867" y="26"/>
                    <a:pt x="3859" y="33"/>
                    <a:pt x="3850" y="33"/>
                  </a:cubicBezTo>
                  <a:lnTo>
                    <a:pt x="3750" y="33"/>
                  </a:lnTo>
                  <a:cubicBezTo>
                    <a:pt x="3741" y="33"/>
                    <a:pt x="3733" y="26"/>
                    <a:pt x="3733" y="16"/>
                  </a:cubicBezTo>
                  <a:cubicBezTo>
                    <a:pt x="3733" y="7"/>
                    <a:pt x="3741" y="0"/>
                    <a:pt x="3750" y="0"/>
                  </a:cubicBezTo>
                  <a:close/>
                  <a:moveTo>
                    <a:pt x="3983" y="0"/>
                  </a:moveTo>
                  <a:lnTo>
                    <a:pt x="4083" y="0"/>
                  </a:lnTo>
                  <a:cubicBezTo>
                    <a:pt x="4093" y="0"/>
                    <a:pt x="4100" y="7"/>
                    <a:pt x="4100" y="16"/>
                  </a:cubicBezTo>
                  <a:cubicBezTo>
                    <a:pt x="4100" y="26"/>
                    <a:pt x="4093" y="33"/>
                    <a:pt x="4083" y="33"/>
                  </a:cubicBezTo>
                  <a:lnTo>
                    <a:pt x="3983" y="33"/>
                  </a:lnTo>
                  <a:cubicBezTo>
                    <a:pt x="3974" y="33"/>
                    <a:pt x="3967" y="26"/>
                    <a:pt x="3967" y="16"/>
                  </a:cubicBezTo>
                  <a:cubicBezTo>
                    <a:pt x="3967" y="7"/>
                    <a:pt x="3974" y="0"/>
                    <a:pt x="3983" y="0"/>
                  </a:cubicBezTo>
                  <a:close/>
                  <a:moveTo>
                    <a:pt x="4217" y="0"/>
                  </a:moveTo>
                  <a:lnTo>
                    <a:pt x="4317" y="0"/>
                  </a:lnTo>
                  <a:cubicBezTo>
                    <a:pt x="4326" y="0"/>
                    <a:pt x="4333" y="7"/>
                    <a:pt x="4333" y="16"/>
                  </a:cubicBezTo>
                  <a:cubicBezTo>
                    <a:pt x="4333" y="26"/>
                    <a:pt x="4326" y="33"/>
                    <a:pt x="4317" y="33"/>
                  </a:cubicBezTo>
                  <a:lnTo>
                    <a:pt x="4217" y="33"/>
                  </a:lnTo>
                  <a:cubicBezTo>
                    <a:pt x="4208" y="33"/>
                    <a:pt x="4200" y="26"/>
                    <a:pt x="4200" y="16"/>
                  </a:cubicBezTo>
                  <a:cubicBezTo>
                    <a:pt x="4200" y="7"/>
                    <a:pt x="4208" y="0"/>
                    <a:pt x="4217" y="0"/>
                  </a:cubicBezTo>
                  <a:close/>
                  <a:moveTo>
                    <a:pt x="4450" y="0"/>
                  </a:moveTo>
                  <a:lnTo>
                    <a:pt x="4550" y="0"/>
                  </a:lnTo>
                  <a:cubicBezTo>
                    <a:pt x="4559" y="0"/>
                    <a:pt x="4567" y="7"/>
                    <a:pt x="4567" y="16"/>
                  </a:cubicBezTo>
                  <a:cubicBezTo>
                    <a:pt x="4567" y="26"/>
                    <a:pt x="4559" y="33"/>
                    <a:pt x="4550" y="33"/>
                  </a:cubicBezTo>
                  <a:lnTo>
                    <a:pt x="4450" y="33"/>
                  </a:lnTo>
                  <a:cubicBezTo>
                    <a:pt x="4441" y="33"/>
                    <a:pt x="4433" y="26"/>
                    <a:pt x="4433" y="16"/>
                  </a:cubicBezTo>
                  <a:cubicBezTo>
                    <a:pt x="4433" y="7"/>
                    <a:pt x="4441" y="0"/>
                    <a:pt x="4450" y="0"/>
                  </a:cubicBezTo>
                  <a:close/>
                  <a:moveTo>
                    <a:pt x="4683" y="0"/>
                  </a:moveTo>
                  <a:lnTo>
                    <a:pt x="4783" y="0"/>
                  </a:lnTo>
                  <a:cubicBezTo>
                    <a:pt x="4793" y="0"/>
                    <a:pt x="4800" y="7"/>
                    <a:pt x="4800" y="16"/>
                  </a:cubicBezTo>
                  <a:cubicBezTo>
                    <a:pt x="4800" y="26"/>
                    <a:pt x="4793" y="33"/>
                    <a:pt x="4783" y="33"/>
                  </a:cubicBezTo>
                  <a:lnTo>
                    <a:pt x="4683" y="33"/>
                  </a:lnTo>
                  <a:cubicBezTo>
                    <a:pt x="4674" y="33"/>
                    <a:pt x="4667" y="26"/>
                    <a:pt x="4667" y="16"/>
                  </a:cubicBezTo>
                  <a:cubicBezTo>
                    <a:pt x="4667" y="7"/>
                    <a:pt x="4674" y="0"/>
                    <a:pt x="4683" y="0"/>
                  </a:cubicBezTo>
                  <a:close/>
                  <a:moveTo>
                    <a:pt x="4917" y="0"/>
                  </a:moveTo>
                  <a:lnTo>
                    <a:pt x="5017" y="0"/>
                  </a:lnTo>
                  <a:cubicBezTo>
                    <a:pt x="5026" y="0"/>
                    <a:pt x="5033" y="7"/>
                    <a:pt x="5033" y="16"/>
                  </a:cubicBezTo>
                  <a:cubicBezTo>
                    <a:pt x="5033" y="26"/>
                    <a:pt x="5026" y="33"/>
                    <a:pt x="5017" y="33"/>
                  </a:cubicBezTo>
                  <a:lnTo>
                    <a:pt x="4917" y="33"/>
                  </a:lnTo>
                  <a:cubicBezTo>
                    <a:pt x="4908" y="33"/>
                    <a:pt x="4900" y="26"/>
                    <a:pt x="4900" y="16"/>
                  </a:cubicBezTo>
                  <a:cubicBezTo>
                    <a:pt x="4900" y="7"/>
                    <a:pt x="4908" y="0"/>
                    <a:pt x="4917" y="0"/>
                  </a:cubicBezTo>
                  <a:close/>
                  <a:moveTo>
                    <a:pt x="5150" y="0"/>
                  </a:moveTo>
                  <a:lnTo>
                    <a:pt x="5250" y="0"/>
                  </a:lnTo>
                  <a:cubicBezTo>
                    <a:pt x="5259" y="0"/>
                    <a:pt x="5267" y="7"/>
                    <a:pt x="5267" y="16"/>
                  </a:cubicBezTo>
                  <a:cubicBezTo>
                    <a:pt x="5267" y="26"/>
                    <a:pt x="5259" y="33"/>
                    <a:pt x="5250" y="33"/>
                  </a:cubicBezTo>
                  <a:lnTo>
                    <a:pt x="5150" y="33"/>
                  </a:lnTo>
                  <a:cubicBezTo>
                    <a:pt x="5141" y="33"/>
                    <a:pt x="5133" y="26"/>
                    <a:pt x="5133" y="16"/>
                  </a:cubicBezTo>
                  <a:cubicBezTo>
                    <a:pt x="5133" y="7"/>
                    <a:pt x="5141" y="0"/>
                    <a:pt x="5150" y="0"/>
                  </a:cubicBezTo>
                  <a:close/>
                  <a:moveTo>
                    <a:pt x="5383" y="0"/>
                  </a:moveTo>
                  <a:lnTo>
                    <a:pt x="5483" y="0"/>
                  </a:lnTo>
                  <a:cubicBezTo>
                    <a:pt x="5493" y="0"/>
                    <a:pt x="5500" y="7"/>
                    <a:pt x="5500" y="16"/>
                  </a:cubicBezTo>
                  <a:cubicBezTo>
                    <a:pt x="5500" y="26"/>
                    <a:pt x="5493" y="33"/>
                    <a:pt x="5483" y="33"/>
                  </a:cubicBezTo>
                  <a:lnTo>
                    <a:pt x="5383" y="33"/>
                  </a:lnTo>
                  <a:cubicBezTo>
                    <a:pt x="5374" y="33"/>
                    <a:pt x="5367" y="26"/>
                    <a:pt x="5367" y="16"/>
                  </a:cubicBezTo>
                  <a:cubicBezTo>
                    <a:pt x="5367" y="7"/>
                    <a:pt x="5374" y="0"/>
                    <a:pt x="5383" y="0"/>
                  </a:cubicBezTo>
                  <a:close/>
                  <a:moveTo>
                    <a:pt x="5617" y="0"/>
                  </a:moveTo>
                  <a:lnTo>
                    <a:pt x="5717" y="0"/>
                  </a:lnTo>
                  <a:cubicBezTo>
                    <a:pt x="5726" y="0"/>
                    <a:pt x="5733" y="7"/>
                    <a:pt x="5733" y="16"/>
                  </a:cubicBezTo>
                  <a:cubicBezTo>
                    <a:pt x="5733" y="26"/>
                    <a:pt x="5726" y="33"/>
                    <a:pt x="5717" y="33"/>
                  </a:cubicBezTo>
                  <a:lnTo>
                    <a:pt x="5617" y="33"/>
                  </a:lnTo>
                  <a:cubicBezTo>
                    <a:pt x="5608" y="33"/>
                    <a:pt x="5600" y="26"/>
                    <a:pt x="5600" y="16"/>
                  </a:cubicBezTo>
                  <a:cubicBezTo>
                    <a:pt x="5600" y="7"/>
                    <a:pt x="5608" y="0"/>
                    <a:pt x="5617" y="0"/>
                  </a:cubicBezTo>
                  <a:close/>
                  <a:moveTo>
                    <a:pt x="5850" y="0"/>
                  </a:moveTo>
                  <a:lnTo>
                    <a:pt x="5950" y="0"/>
                  </a:lnTo>
                  <a:cubicBezTo>
                    <a:pt x="5959" y="0"/>
                    <a:pt x="5967" y="7"/>
                    <a:pt x="5967" y="16"/>
                  </a:cubicBezTo>
                  <a:cubicBezTo>
                    <a:pt x="5967" y="26"/>
                    <a:pt x="5959" y="33"/>
                    <a:pt x="5950" y="33"/>
                  </a:cubicBezTo>
                  <a:lnTo>
                    <a:pt x="5850" y="33"/>
                  </a:lnTo>
                  <a:cubicBezTo>
                    <a:pt x="5841" y="33"/>
                    <a:pt x="5833" y="26"/>
                    <a:pt x="5833" y="16"/>
                  </a:cubicBezTo>
                  <a:cubicBezTo>
                    <a:pt x="5833" y="7"/>
                    <a:pt x="5841" y="0"/>
                    <a:pt x="5850" y="0"/>
                  </a:cubicBezTo>
                  <a:close/>
                  <a:moveTo>
                    <a:pt x="6083" y="0"/>
                  </a:moveTo>
                  <a:lnTo>
                    <a:pt x="6183" y="0"/>
                  </a:lnTo>
                  <a:cubicBezTo>
                    <a:pt x="6193" y="0"/>
                    <a:pt x="6200" y="7"/>
                    <a:pt x="6200" y="16"/>
                  </a:cubicBezTo>
                  <a:cubicBezTo>
                    <a:pt x="6200" y="26"/>
                    <a:pt x="6193" y="33"/>
                    <a:pt x="6183" y="33"/>
                  </a:cubicBezTo>
                  <a:lnTo>
                    <a:pt x="6083" y="33"/>
                  </a:lnTo>
                  <a:cubicBezTo>
                    <a:pt x="6074" y="33"/>
                    <a:pt x="6067" y="26"/>
                    <a:pt x="6067" y="16"/>
                  </a:cubicBezTo>
                  <a:cubicBezTo>
                    <a:pt x="6067" y="7"/>
                    <a:pt x="6074" y="0"/>
                    <a:pt x="6083" y="0"/>
                  </a:cubicBezTo>
                  <a:close/>
                  <a:moveTo>
                    <a:pt x="6317" y="0"/>
                  </a:moveTo>
                  <a:lnTo>
                    <a:pt x="6417" y="0"/>
                  </a:lnTo>
                  <a:cubicBezTo>
                    <a:pt x="6426" y="0"/>
                    <a:pt x="6433" y="7"/>
                    <a:pt x="6433" y="16"/>
                  </a:cubicBezTo>
                  <a:cubicBezTo>
                    <a:pt x="6433" y="26"/>
                    <a:pt x="6426" y="33"/>
                    <a:pt x="6417" y="33"/>
                  </a:cubicBezTo>
                  <a:lnTo>
                    <a:pt x="6317" y="33"/>
                  </a:lnTo>
                  <a:cubicBezTo>
                    <a:pt x="6308" y="33"/>
                    <a:pt x="6300" y="26"/>
                    <a:pt x="6300" y="16"/>
                  </a:cubicBezTo>
                  <a:cubicBezTo>
                    <a:pt x="6300" y="7"/>
                    <a:pt x="6308" y="0"/>
                    <a:pt x="6317" y="0"/>
                  </a:cubicBezTo>
                  <a:close/>
                  <a:moveTo>
                    <a:pt x="6550" y="0"/>
                  </a:moveTo>
                  <a:lnTo>
                    <a:pt x="6650" y="0"/>
                  </a:lnTo>
                  <a:cubicBezTo>
                    <a:pt x="6659" y="0"/>
                    <a:pt x="6667" y="7"/>
                    <a:pt x="6667" y="16"/>
                  </a:cubicBezTo>
                  <a:cubicBezTo>
                    <a:pt x="6667" y="26"/>
                    <a:pt x="6659" y="33"/>
                    <a:pt x="6650" y="33"/>
                  </a:cubicBezTo>
                  <a:lnTo>
                    <a:pt x="6550" y="33"/>
                  </a:lnTo>
                  <a:cubicBezTo>
                    <a:pt x="6541" y="33"/>
                    <a:pt x="6533" y="26"/>
                    <a:pt x="6533" y="16"/>
                  </a:cubicBezTo>
                  <a:cubicBezTo>
                    <a:pt x="6533" y="7"/>
                    <a:pt x="6541" y="0"/>
                    <a:pt x="6550" y="0"/>
                  </a:cubicBezTo>
                  <a:close/>
                  <a:moveTo>
                    <a:pt x="6783" y="0"/>
                  </a:moveTo>
                  <a:lnTo>
                    <a:pt x="6883" y="0"/>
                  </a:lnTo>
                  <a:cubicBezTo>
                    <a:pt x="6893" y="0"/>
                    <a:pt x="6900" y="7"/>
                    <a:pt x="6900" y="16"/>
                  </a:cubicBezTo>
                  <a:cubicBezTo>
                    <a:pt x="6900" y="26"/>
                    <a:pt x="6893" y="33"/>
                    <a:pt x="6883" y="33"/>
                  </a:cubicBezTo>
                  <a:lnTo>
                    <a:pt x="6783" y="33"/>
                  </a:lnTo>
                  <a:cubicBezTo>
                    <a:pt x="6774" y="33"/>
                    <a:pt x="6767" y="26"/>
                    <a:pt x="6767" y="16"/>
                  </a:cubicBezTo>
                  <a:cubicBezTo>
                    <a:pt x="6767" y="7"/>
                    <a:pt x="6774" y="0"/>
                    <a:pt x="6783" y="0"/>
                  </a:cubicBezTo>
                  <a:close/>
                  <a:moveTo>
                    <a:pt x="7017" y="0"/>
                  </a:moveTo>
                  <a:lnTo>
                    <a:pt x="7117" y="0"/>
                  </a:lnTo>
                  <a:cubicBezTo>
                    <a:pt x="7126" y="0"/>
                    <a:pt x="7133" y="7"/>
                    <a:pt x="7133" y="16"/>
                  </a:cubicBezTo>
                  <a:cubicBezTo>
                    <a:pt x="7133" y="26"/>
                    <a:pt x="7126" y="33"/>
                    <a:pt x="7117" y="33"/>
                  </a:cubicBezTo>
                  <a:lnTo>
                    <a:pt x="7017" y="33"/>
                  </a:lnTo>
                  <a:cubicBezTo>
                    <a:pt x="7008" y="33"/>
                    <a:pt x="7000" y="26"/>
                    <a:pt x="7000" y="16"/>
                  </a:cubicBezTo>
                  <a:cubicBezTo>
                    <a:pt x="7000" y="7"/>
                    <a:pt x="7008" y="0"/>
                    <a:pt x="7017" y="0"/>
                  </a:cubicBezTo>
                  <a:close/>
                  <a:moveTo>
                    <a:pt x="7250" y="0"/>
                  </a:moveTo>
                  <a:lnTo>
                    <a:pt x="7350" y="0"/>
                  </a:lnTo>
                  <a:cubicBezTo>
                    <a:pt x="7359" y="0"/>
                    <a:pt x="7367" y="7"/>
                    <a:pt x="7367" y="16"/>
                  </a:cubicBezTo>
                  <a:cubicBezTo>
                    <a:pt x="7367" y="26"/>
                    <a:pt x="7359" y="33"/>
                    <a:pt x="7350" y="33"/>
                  </a:cubicBezTo>
                  <a:lnTo>
                    <a:pt x="7250" y="33"/>
                  </a:lnTo>
                  <a:cubicBezTo>
                    <a:pt x="7241" y="33"/>
                    <a:pt x="7233" y="26"/>
                    <a:pt x="7233" y="16"/>
                  </a:cubicBezTo>
                  <a:cubicBezTo>
                    <a:pt x="7233" y="7"/>
                    <a:pt x="7241" y="0"/>
                    <a:pt x="7250" y="0"/>
                  </a:cubicBezTo>
                  <a:close/>
                  <a:moveTo>
                    <a:pt x="7483" y="0"/>
                  </a:moveTo>
                  <a:lnTo>
                    <a:pt x="7583" y="0"/>
                  </a:lnTo>
                  <a:cubicBezTo>
                    <a:pt x="7593" y="0"/>
                    <a:pt x="7600" y="7"/>
                    <a:pt x="7600" y="16"/>
                  </a:cubicBezTo>
                  <a:cubicBezTo>
                    <a:pt x="7600" y="26"/>
                    <a:pt x="7593" y="33"/>
                    <a:pt x="7583" y="33"/>
                  </a:cubicBezTo>
                  <a:lnTo>
                    <a:pt x="7483" y="33"/>
                  </a:lnTo>
                  <a:cubicBezTo>
                    <a:pt x="7474" y="33"/>
                    <a:pt x="7467" y="26"/>
                    <a:pt x="7467" y="16"/>
                  </a:cubicBezTo>
                  <a:cubicBezTo>
                    <a:pt x="7467" y="7"/>
                    <a:pt x="7474" y="0"/>
                    <a:pt x="7483" y="0"/>
                  </a:cubicBezTo>
                  <a:close/>
                  <a:moveTo>
                    <a:pt x="7717" y="0"/>
                  </a:moveTo>
                  <a:lnTo>
                    <a:pt x="7817" y="0"/>
                  </a:lnTo>
                  <a:cubicBezTo>
                    <a:pt x="7826" y="0"/>
                    <a:pt x="7833" y="7"/>
                    <a:pt x="7833" y="16"/>
                  </a:cubicBezTo>
                  <a:cubicBezTo>
                    <a:pt x="7833" y="26"/>
                    <a:pt x="7826" y="33"/>
                    <a:pt x="7817" y="33"/>
                  </a:cubicBezTo>
                  <a:lnTo>
                    <a:pt x="7717" y="33"/>
                  </a:lnTo>
                  <a:cubicBezTo>
                    <a:pt x="7708" y="33"/>
                    <a:pt x="7700" y="26"/>
                    <a:pt x="7700" y="16"/>
                  </a:cubicBezTo>
                  <a:cubicBezTo>
                    <a:pt x="7700" y="7"/>
                    <a:pt x="7708" y="0"/>
                    <a:pt x="7717" y="0"/>
                  </a:cubicBezTo>
                  <a:close/>
                  <a:moveTo>
                    <a:pt x="7950" y="0"/>
                  </a:moveTo>
                  <a:lnTo>
                    <a:pt x="8050" y="0"/>
                  </a:lnTo>
                  <a:cubicBezTo>
                    <a:pt x="8059" y="0"/>
                    <a:pt x="8067" y="7"/>
                    <a:pt x="8067" y="16"/>
                  </a:cubicBezTo>
                  <a:cubicBezTo>
                    <a:pt x="8067" y="26"/>
                    <a:pt x="8059" y="33"/>
                    <a:pt x="8050" y="33"/>
                  </a:cubicBezTo>
                  <a:lnTo>
                    <a:pt x="7950" y="33"/>
                  </a:lnTo>
                  <a:cubicBezTo>
                    <a:pt x="7941" y="33"/>
                    <a:pt x="7933" y="26"/>
                    <a:pt x="7933" y="16"/>
                  </a:cubicBezTo>
                  <a:cubicBezTo>
                    <a:pt x="7933" y="7"/>
                    <a:pt x="7941" y="0"/>
                    <a:pt x="7950" y="0"/>
                  </a:cubicBezTo>
                  <a:close/>
                  <a:moveTo>
                    <a:pt x="8183" y="0"/>
                  </a:moveTo>
                  <a:lnTo>
                    <a:pt x="8283" y="0"/>
                  </a:lnTo>
                  <a:cubicBezTo>
                    <a:pt x="8293" y="0"/>
                    <a:pt x="8300" y="7"/>
                    <a:pt x="8300" y="16"/>
                  </a:cubicBezTo>
                  <a:cubicBezTo>
                    <a:pt x="8300" y="26"/>
                    <a:pt x="8293" y="33"/>
                    <a:pt x="8283" y="33"/>
                  </a:cubicBezTo>
                  <a:lnTo>
                    <a:pt x="8183" y="33"/>
                  </a:lnTo>
                  <a:cubicBezTo>
                    <a:pt x="8174" y="33"/>
                    <a:pt x="8167" y="26"/>
                    <a:pt x="8167" y="16"/>
                  </a:cubicBezTo>
                  <a:cubicBezTo>
                    <a:pt x="8167" y="7"/>
                    <a:pt x="8174" y="0"/>
                    <a:pt x="8183" y="0"/>
                  </a:cubicBezTo>
                  <a:close/>
                  <a:moveTo>
                    <a:pt x="8417" y="0"/>
                  </a:moveTo>
                  <a:lnTo>
                    <a:pt x="8517" y="0"/>
                  </a:lnTo>
                  <a:cubicBezTo>
                    <a:pt x="8526" y="0"/>
                    <a:pt x="8533" y="7"/>
                    <a:pt x="8533" y="16"/>
                  </a:cubicBezTo>
                  <a:cubicBezTo>
                    <a:pt x="8533" y="26"/>
                    <a:pt x="8526" y="33"/>
                    <a:pt x="8517" y="33"/>
                  </a:cubicBezTo>
                  <a:lnTo>
                    <a:pt x="8417" y="33"/>
                  </a:lnTo>
                  <a:cubicBezTo>
                    <a:pt x="8408" y="33"/>
                    <a:pt x="8400" y="26"/>
                    <a:pt x="8400" y="16"/>
                  </a:cubicBezTo>
                  <a:cubicBezTo>
                    <a:pt x="8400" y="7"/>
                    <a:pt x="8408" y="0"/>
                    <a:pt x="8417" y="0"/>
                  </a:cubicBezTo>
                  <a:close/>
                  <a:moveTo>
                    <a:pt x="8650" y="0"/>
                  </a:moveTo>
                  <a:lnTo>
                    <a:pt x="8750" y="0"/>
                  </a:lnTo>
                  <a:cubicBezTo>
                    <a:pt x="8759" y="0"/>
                    <a:pt x="8767" y="7"/>
                    <a:pt x="8767" y="16"/>
                  </a:cubicBezTo>
                  <a:cubicBezTo>
                    <a:pt x="8767" y="26"/>
                    <a:pt x="8759" y="33"/>
                    <a:pt x="8750" y="33"/>
                  </a:cubicBezTo>
                  <a:lnTo>
                    <a:pt x="8650" y="33"/>
                  </a:lnTo>
                  <a:cubicBezTo>
                    <a:pt x="8641" y="33"/>
                    <a:pt x="8633" y="26"/>
                    <a:pt x="8633" y="16"/>
                  </a:cubicBezTo>
                  <a:cubicBezTo>
                    <a:pt x="8633" y="7"/>
                    <a:pt x="8641" y="0"/>
                    <a:pt x="8650" y="0"/>
                  </a:cubicBezTo>
                  <a:close/>
                  <a:moveTo>
                    <a:pt x="8883" y="0"/>
                  </a:moveTo>
                  <a:lnTo>
                    <a:pt x="8983" y="0"/>
                  </a:lnTo>
                  <a:cubicBezTo>
                    <a:pt x="8993" y="0"/>
                    <a:pt x="9000" y="7"/>
                    <a:pt x="9000" y="16"/>
                  </a:cubicBezTo>
                  <a:cubicBezTo>
                    <a:pt x="9000" y="26"/>
                    <a:pt x="8993" y="33"/>
                    <a:pt x="8983" y="33"/>
                  </a:cubicBezTo>
                  <a:lnTo>
                    <a:pt x="8883" y="33"/>
                  </a:lnTo>
                  <a:cubicBezTo>
                    <a:pt x="8874" y="33"/>
                    <a:pt x="8867" y="26"/>
                    <a:pt x="8867" y="16"/>
                  </a:cubicBezTo>
                  <a:cubicBezTo>
                    <a:pt x="8867" y="7"/>
                    <a:pt x="8874" y="0"/>
                    <a:pt x="8883" y="0"/>
                  </a:cubicBezTo>
                  <a:close/>
                  <a:moveTo>
                    <a:pt x="9117" y="0"/>
                  </a:moveTo>
                  <a:lnTo>
                    <a:pt x="9217" y="0"/>
                  </a:lnTo>
                  <a:cubicBezTo>
                    <a:pt x="9226" y="0"/>
                    <a:pt x="9233" y="7"/>
                    <a:pt x="9233" y="16"/>
                  </a:cubicBezTo>
                  <a:cubicBezTo>
                    <a:pt x="9233" y="26"/>
                    <a:pt x="9226" y="33"/>
                    <a:pt x="9217" y="33"/>
                  </a:cubicBezTo>
                  <a:lnTo>
                    <a:pt x="9117" y="33"/>
                  </a:lnTo>
                  <a:cubicBezTo>
                    <a:pt x="9108" y="33"/>
                    <a:pt x="9100" y="26"/>
                    <a:pt x="9100" y="16"/>
                  </a:cubicBezTo>
                  <a:cubicBezTo>
                    <a:pt x="9100" y="7"/>
                    <a:pt x="9108" y="0"/>
                    <a:pt x="9117" y="0"/>
                  </a:cubicBezTo>
                  <a:close/>
                  <a:moveTo>
                    <a:pt x="9350" y="0"/>
                  </a:moveTo>
                  <a:lnTo>
                    <a:pt x="9450" y="0"/>
                  </a:lnTo>
                  <a:cubicBezTo>
                    <a:pt x="9459" y="0"/>
                    <a:pt x="9467" y="7"/>
                    <a:pt x="9467" y="16"/>
                  </a:cubicBezTo>
                  <a:cubicBezTo>
                    <a:pt x="9467" y="26"/>
                    <a:pt x="9459" y="33"/>
                    <a:pt x="9450" y="33"/>
                  </a:cubicBezTo>
                  <a:lnTo>
                    <a:pt x="9350" y="33"/>
                  </a:lnTo>
                  <a:cubicBezTo>
                    <a:pt x="9341" y="33"/>
                    <a:pt x="9333" y="26"/>
                    <a:pt x="9333" y="16"/>
                  </a:cubicBezTo>
                  <a:cubicBezTo>
                    <a:pt x="9333" y="7"/>
                    <a:pt x="9341" y="0"/>
                    <a:pt x="9350" y="0"/>
                  </a:cubicBezTo>
                  <a:close/>
                  <a:moveTo>
                    <a:pt x="9583" y="0"/>
                  </a:moveTo>
                  <a:lnTo>
                    <a:pt x="9683" y="0"/>
                  </a:lnTo>
                  <a:cubicBezTo>
                    <a:pt x="9693" y="0"/>
                    <a:pt x="9700" y="7"/>
                    <a:pt x="9700" y="16"/>
                  </a:cubicBezTo>
                  <a:cubicBezTo>
                    <a:pt x="9700" y="26"/>
                    <a:pt x="9693" y="33"/>
                    <a:pt x="9683" y="33"/>
                  </a:cubicBezTo>
                  <a:lnTo>
                    <a:pt x="9583" y="33"/>
                  </a:lnTo>
                  <a:cubicBezTo>
                    <a:pt x="9574" y="33"/>
                    <a:pt x="9567" y="26"/>
                    <a:pt x="9567" y="16"/>
                  </a:cubicBezTo>
                  <a:cubicBezTo>
                    <a:pt x="9567" y="7"/>
                    <a:pt x="9574" y="0"/>
                    <a:pt x="9583" y="0"/>
                  </a:cubicBezTo>
                  <a:close/>
                  <a:moveTo>
                    <a:pt x="9817" y="0"/>
                  </a:moveTo>
                  <a:lnTo>
                    <a:pt x="9917" y="0"/>
                  </a:lnTo>
                  <a:cubicBezTo>
                    <a:pt x="9926" y="0"/>
                    <a:pt x="9933" y="7"/>
                    <a:pt x="9933" y="16"/>
                  </a:cubicBezTo>
                  <a:cubicBezTo>
                    <a:pt x="9933" y="26"/>
                    <a:pt x="9926" y="33"/>
                    <a:pt x="9917" y="33"/>
                  </a:cubicBezTo>
                  <a:lnTo>
                    <a:pt x="9817" y="33"/>
                  </a:lnTo>
                  <a:cubicBezTo>
                    <a:pt x="9808" y="33"/>
                    <a:pt x="9800" y="26"/>
                    <a:pt x="9800" y="16"/>
                  </a:cubicBezTo>
                  <a:cubicBezTo>
                    <a:pt x="9800" y="7"/>
                    <a:pt x="9808" y="0"/>
                    <a:pt x="9817" y="0"/>
                  </a:cubicBezTo>
                  <a:close/>
                  <a:moveTo>
                    <a:pt x="10050" y="0"/>
                  </a:moveTo>
                  <a:lnTo>
                    <a:pt x="10150" y="0"/>
                  </a:lnTo>
                  <a:cubicBezTo>
                    <a:pt x="10159" y="0"/>
                    <a:pt x="10167" y="7"/>
                    <a:pt x="10167" y="16"/>
                  </a:cubicBezTo>
                  <a:cubicBezTo>
                    <a:pt x="10167" y="26"/>
                    <a:pt x="10159" y="33"/>
                    <a:pt x="10150" y="33"/>
                  </a:cubicBezTo>
                  <a:lnTo>
                    <a:pt x="10050" y="33"/>
                  </a:lnTo>
                  <a:cubicBezTo>
                    <a:pt x="10041" y="33"/>
                    <a:pt x="10033" y="26"/>
                    <a:pt x="10033" y="16"/>
                  </a:cubicBezTo>
                  <a:cubicBezTo>
                    <a:pt x="10033" y="7"/>
                    <a:pt x="10041" y="0"/>
                    <a:pt x="10050" y="0"/>
                  </a:cubicBezTo>
                  <a:close/>
                  <a:moveTo>
                    <a:pt x="10283" y="0"/>
                  </a:moveTo>
                  <a:lnTo>
                    <a:pt x="10383" y="0"/>
                  </a:lnTo>
                  <a:cubicBezTo>
                    <a:pt x="10393" y="0"/>
                    <a:pt x="10400" y="7"/>
                    <a:pt x="10400" y="16"/>
                  </a:cubicBezTo>
                  <a:cubicBezTo>
                    <a:pt x="10400" y="26"/>
                    <a:pt x="10393" y="33"/>
                    <a:pt x="10383" y="33"/>
                  </a:cubicBezTo>
                  <a:lnTo>
                    <a:pt x="10283" y="33"/>
                  </a:lnTo>
                  <a:cubicBezTo>
                    <a:pt x="10274" y="33"/>
                    <a:pt x="10267" y="26"/>
                    <a:pt x="10267" y="16"/>
                  </a:cubicBezTo>
                  <a:cubicBezTo>
                    <a:pt x="10267" y="7"/>
                    <a:pt x="10274" y="0"/>
                    <a:pt x="10283" y="0"/>
                  </a:cubicBezTo>
                  <a:close/>
                  <a:moveTo>
                    <a:pt x="10517" y="0"/>
                  </a:moveTo>
                  <a:lnTo>
                    <a:pt x="10617" y="0"/>
                  </a:lnTo>
                  <a:cubicBezTo>
                    <a:pt x="10626" y="0"/>
                    <a:pt x="10633" y="7"/>
                    <a:pt x="10633" y="16"/>
                  </a:cubicBezTo>
                  <a:cubicBezTo>
                    <a:pt x="10633" y="26"/>
                    <a:pt x="10626" y="33"/>
                    <a:pt x="10617" y="33"/>
                  </a:cubicBezTo>
                  <a:lnTo>
                    <a:pt x="10517" y="33"/>
                  </a:lnTo>
                  <a:cubicBezTo>
                    <a:pt x="10508" y="33"/>
                    <a:pt x="10500" y="26"/>
                    <a:pt x="10500" y="16"/>
                  </a:cubicBezTo>
                  <a:cubicBezTo>
                    <a:pt x="10500" y="7"/>
                    <a:pt x="10508" y="0"/>
                    <a:pt x="10517" y="0"/>
                  </a:cubicBezTo>
                  <a:close/>
                  <a:moveTo>
                    <a:pt x="10750" y="0"/>
                  </a:moveTo>
                  <a:lnTo>
                    <a:pt x="10850" y="0"/>
                  </a:lnTo>
                  <a:cubicBezTo>
                    <a:pt x="10859" y="0"/>
                    <a:pt x="10867" y="7"/>
                    <a:pt x="10867" y="16"/>
                  </a:cubicBezTo>
                  <a:cubicBezTo>
                    <a:pt x="10867" y="26"/>
                    <a:pt x="10859" y="33"/>
                    <a:pt x="10850" y="33"/>
                  </a:cubicBezTo>
                  <a:lnTo>
                    <a:pt x="10750" y="33"/>
                  </a:lnTo>
                  <a:cubicBezTo>
                    <a:pt x="10741" y="33"/>
                    <a:pt x="10733" y="26"/>
                    <a:pt x="10733" y="16"/>
                  </a:cubicBezTo>
                  <a:cubicBezTo>
                    <a:pt x="10733" y="7"/>
                    <a:pt x="10741" y="0"/>
                    <a:pt x="10750" y="0"/>
                  </a:cubicBezTo>
                  <a:close/>
                  <a:moveTo>
                    <a:pt x="10983" y="0"/>
                  </a:moveTo>
                  <a:lnTo>
                    <a:pt x="11083" y="0"/>
                  </a:lnTo>
                  <a:cubicBezTo>
                    <a:pt x="11093" y="0"/>
                    <a:pt x="11100" y="7"/>
                    <a:pt x="11100" y="16"/>
                  </a:cubicBezTo>
                  <a:cubicBezTo>
                    <a:pt x="11100" y="26"/>
                    <a:pt x="11093" y="33"/>
                    <a:pt x="11083" y="33"/>
                  </a:cubicBezTo>
                  <a:lnTo>
                    <a:pt x="10983" y="33"/>
                  </a:lnTo>
                  <a:cubicBezTo>
                    <a:pt x="10974" y="33"/>
                    <a:pt x="10967" y="26"/>
                    <a:pt x="10967" y="16"/>
                  </a:cubicBezTo>
                  <a:cubicBezTo>
                    <a:pt x="10967" y="7"/>
                    <a:pt x="10974" y="0"/>
                    <a:pt x="10983" y="0"/>
                  </a:cubicBezTo>
                  <a:close/>
                  <a:moveTo>
                    <a:pt x="11217" y="0"/>
                  </a:moveTo>
                  <a:lnTo>
                    <a:pt x="11317" y="0"/>
                  </a:lnTo>
                  <a:cubicBezTo>
                    <a:pt x="11326" y="0"/>
                    <a:pt x="11333" y="7"/>
                    <a:pt x="11333" y="16"/>
                  </a:cubicBezTo>
                  <a:cubicBezTo>
                    <a:pt x="11333" y="26"/>
                    <a:pt x="11326" y="33"/>
                    <a:pt x="11317" y="33"/>
                  </a:cubicBezTo>
                  <a:lnTo>
                    <a:pt x="11217" y="33"/>
                  </a:lnTo>
                  <a:cubicBezTo>
                    <a:pt x="11208" y="33"/>
                    <a:pt x="11200" y="26"/>
                    <a:pt x="11200" y="16"/>
                  </a:cubicBezTo>
                  <a:cubicBezTo>
                    <a:pt x="11200" y="7"/>
                    <a:pt x="11208" y="0"/>
                    <a:pt x="11217" y="0"/>
                  </a:cubicBezTo>
                  <a:close/>
                  <a:moveTo>
                    <a:pt x="11450" y="0"/>
                  </a:moveTo>
                  <a:lnTo>
                    <a:pt x="11550" y="0"/>
                  </a:lnTo>
                  <a:cubicBezTo>
                    <a:pt x="11559" y="0"/>
                    <a:pt x="11567" y="7"/>
                    <a:pt x="11567" y="16"/>
                  </a:cubicBezTo>
                  <a:cubicBezTo>
                    <a:pt x="11567" y="26"/>
                    <a:pt x="11559" y="33"/>
                    <a:pt x="11550" y="33"/>
                  </a:cubicBezTo>
                  <a:lnTo>
                    <a:pt x="11450" y="33"/>
                  </a:lnTo>
                  <a:cubicBezTo>
                    <a:pt x="11441" y="33"/>
                    <a:pt x="11433" y="26"/>
                    <a:pt x="11433" y="16"/>
                  </a:cubicBezTo>
                  <a:cubicBezTo>
                    <a:pt x="11433" y="7"/>
                    <a:pt x="11441" y="0"/>
                    <a:pt x="11450" y="0"/>
                  </a:cubicBezTo>
                  <a:close/>
                  <a:moveTo>
                    <a:pt x="11683" y="0"/>
                  </a:moveTo>
                  <a:lnTo>
                    <a:pt x="11783" y="0"/>
                  </a:lnTo>
                  <a:cubicBezTo>
                    <a:pt x="11793" y="0"/>
                    <a:pt x="11800" y="7"/>
                    <a:pt x="11800" y="16"/>
                  </a:cubicBezTo>
                  <a:cubicBezTo>
                    <a:pt x="11800" y="26"/>
                    <a:pt x="11793" y="33"/>
                    <a:pt x="11783" y="33"/>
                  </a:cubicBezTo>
                  <a:lnTo>
                    <a:pt x="11683" y="33"/>
                  </a:lnTo>
                  <a:cubicBezTo>
                    <a:pt x="11674" y="33"/>
                    <a:pt x="11667" y="26"/>
                    <a:pt x="11667" y="16"/>
                  </a:cubicBezTo>
                  <a:cubicBezTo>
                    <a:pt x="11667" y="7"/>
                    <a:pt x="11674" y="0"/>
                    <a:pt x="11683" y="0"/>
                  </a:cubicBezTo>
                  <a:close/>
                  <a:moveTo>
                    <a:pt x="11917" y="0"/>
                  </a:moveTo>
                  <a:lnTo>
                    <a:pt x="12017" y="0"/>
                  </a:lnTo>
                  <a:cubicBezTo>
                    <a:pt x="12026" y="0"/>
                    <a:pt x="12033" y="7"/>
                    <a:pt x="12033" y="16"/>
                  </a:cubicBezTo>
                  <a:cubicBezTo>
                    <a:pt x="12033" y="26"/>
                    <a:pt x="12026" y="33"/>
                    <a:pt x="12017" y="33"/>
                  </a:cubicBezTo>
                  <a:lnTo>
                    <a:pt x="11917" y="33"/>
                  </a:lnTo>
                  <a:cubicBezTo>
                    <a:pt x="11908" y="33"/>
                    <a:pt x="11900" y="26"/>
                    <a:pt x="11900" y="16"/>
                  </a:cubicBezTo>
                  <a:cubicBezTo>
                    <a:pt x="11900" y="7"/>
                    <a:pt x="11908" y="0"/>
                    <a:pt x="11917" y="0"/>
                  </a:cubicBezTo>
                  <a:close/>
                  <a:moveTo>
                    <a:pt x="12150" y="0"/>
                  </a:moveTo>
                  <a:lnTo>
                    <a:pt x="12250" y="0"/>
                  </a:lnTo>
                  <a:cubicBezTo>
                    <a:pt x="12259" y="0"/>
                    <a:pt x="12267" y="7"/>
                    <a:pt x="12267" y="16"/>
                  </a:cubicBezTo>
                  <a:cubicBezTo>
                    <a:pt x="12267" y="26"/>
                    <a:pt x="12259" y="33"/>
                    <a:pt x="12250" y="33"/>
                  </a:cubicBezTo>
                  <a:lnTo>
                    <a:pt x="12150" y="33"/>
                  </a:lnTo>
                  <a:cubicBezTo>
                    <a:pt x="12141" y="33"/>
                    <a:pt x="12133" y="26"/>
                    <a:pt x="12133" y="16"/>
                  </a:cubicBezTo>
                  <a:cubicBezTo>
                    <a:pt x="12133" y="7"/>
                    <a:pt x="12141" y="0"/>
                    <a:pt x="12150" y="0"/>
                  </a:cubicBezTo>
                  <a:close/>
                  <a:moveTo>
                    <a:pt x="12383" y="0"/>
                  </a:moveTo>
                  <a:lnTo>
                    <a:pt x="12483" y="0"/>
                  </a:lnTo>
                  <a:cubicBezTo>
                    <a:pt x="12493" y="0"/>
                    <a:pt x="12500" y="7"/>
                    <a:pt x="12500" y="16"/>
                  </a:cubicBezTo>
                  <a:cubicBezTo>
                    <a:pt x="12500" y="26"/>
                    <a:pt x="12493" y="33"/>
                    <a:pt x="12483" y="33"/>
                  </a:cubicBezTo>
                  <a:lnTo>
                    <a:pt x="12383" y="33"/>
                  </a:lnTo>
                  <a:cubicBezTo>
                    <a:pt x="12374" y="33"/>
                    <a:pt x="12367" y="26"/>
                    <a:pt x="12367" y="16"/>
                  </a:cubicBezTo>
                  <a:cubicBezTo>
                    <a:pt x="12367" y="7"/>
                    <a:pt x="12374" y="0"/>
                    <a:pt x="12383" y="0"/>
                  </a:cubicBezTo>
                  <a:close/>
                  <a:moveTo>
                    <a:pt x="12617" y="0"/>
                  </a:moveTo>
                  <a:lnTo>
                    <a:pt x="12717" y="0"/>
                  </a:lnTo>
                  <a:cubicBezTo>
                    <a:pt x="12726" y="0"/>
                    <a:pt x="12733" y="7"/>
                    <a:pt x="12733" y="16"/>
                  </a:cubicBezTo>
                  <a:cubicBezTo>
                    <a:pt x="12733" y="26"/>
                    <a:pt x="12726" y="33"/>
                    <a:pt x="12717" y="33"/>
                  </a:cubicBezTo>
                  <a:lnTo>
                    <a:pt x="12617" y="33"/>
                  </a:lnTo>
                  <a:cubicBezTo>
                    <a:pt x="12608" y="33"/>
                    <a:pt x="12600" y="26"/>
                    <a:pt x="12600" y="16"/>
                  </a:cubicBezTo>
                  <a:cubicBezTo>
                    <a:pt x="12600" y="7"/>
                    <a:pt x="12608" y="0"/>
                    <a:pt x="12617" y="0"/>
                  </a:cubicBezTo>
                  <a:close/>
                  <a:moveTo>
                    <a:pt x="12850" y="0"/>
                  </a:moveTo>
                  <a:lnTo>
                    <a:pt x="12950" y="0"/>
                  </a:lnTo>
                  <a:cubicBezTo>
                    <a:pt x="12959" y="0"/>
                    <a:pt x="12967" y="7"/>
                    <a:pt x="12967" y="16"/>
                  </a:cubicBezTo>
                  <a:cubicBezTo>
                    <a:pt x="12967" y="26"/>
                    <a:pt x="12959" y="33"/>
                    <a:pt x="12950" y="33"/>
                  </a:cubicBezTo>
                  <a:lnTo>
                    <a:pt x="12850" y="33"/>
                  </a:lnTo>
                  <a:cubicBezTo>
                    <a:pt x="12841" y="33"/>
                    <a:pt x="12833" y="26"/>
                    <a:pt x="12833" y="16"/>
                  </a:cubicBezTo>
                  <a:cubicBezTo>
                    <a:pt x="12833" y="7"/>
                    <a:pt x="12841" y="0"/>
                    <a:pt x="12850" y="0"/>
                  </a:cubicBezTo>
                  <a:close/>
                  <a:moveTo>
                    <a:pt x="13083" y="0"/>
                  </a:moveTo>
                  <a:lnTo>
                    <a:pt x="13183" y="0"/>
                  </a:lnTo>
                  <a:cubicBezTo>
                    <a:pt x="13193" y="0"/>
                    <a:pt x="13200" y="7"/>
                    <a:pt x="13200" y="16"/>
                  </a:cubicBezTo>
                  <a:cubicBezTo>
                    <a:pt x="13200" y="26"/>
                    <a:pt x="13193" y="33"/>
                    <a:pt x="13183" y="33"/>
                  </a:cubicBezTo>
                  <a:lnTo>
                    <a:pt x="13083" y="33"/>
                  </a:lnTo>
                  <a:cubicBezTo>
                    <a:pt x="13074" y="33"/>
                    <a:pt x="13067" y="26"/>
                    <a:pt x="13067" y="16"/>
                  </a:cubicBezTo>
                  <a:cubicBezTo>
                    <a:pt x="13067" y="7"/>
                    <a:pt x="13074" y="0"/>
                    <a:pt x="13083" y="0"/>
                  </a:cubicBezTo>
                  <a:close/>
                  <a:moveTo>
                    <a:pt x="13317" y="0"/>
                  </a:moveTo>
                  <a:lnTo>
                    <a:pt x="13417" y="0"/>
                  </a:lnTo>
                  <a:cubicBezTo>
                    <a:pt x="13426" y="0"/>
                    <a:pt x="13433" y="7"/>
                    <a:pt x="13433" y="16"/>
                  </a:cubicBezTo>
                  <a:cubicBezTo>
                    <a:pt x="13433" y="26"/>
                    <a:pt x="13426" y="33"/>
                    <a:pt x="13417" y="33"/>
                  </a:cubicBezTo>
                  <a:lnTo>
                    <a:pt x="13317" y="33"/>
                  </a:lnTo>
                  <a:cubicBezTo>
                    <a:pt x="13308" y="33"/>
                    <a:pt x="13300" y="26"/>
                    <a:pt x="13300" y="16"/>
                  </a:cubicBezTo>
                  <a:cubicBezTo>
                    <a:pt x="13300" y="7"/>
                    <a:pt x="13308" y="0"/>
                    <a:pt x="13317" y="0"/>
                  </a:cubicBezTo>
                  <a:close/>
                  <a:moveTo>
                    <a:pt x="13550" y="0"/>
                  </a:moveTo>
                  <a:lnTo>
                    <a:pt x="13650" y="0"/>
                  </a:lnTo>
                  <a:cubicBezTo>
                    <a:pt x="13659" y="0"/>
                    <a:pt x="13667" y="7"/>
                    <a:pt x="13667" y="16"/>
                  </a:cubicBezTo>
                  <a:cubicBezTo>
                    <a:pt x="13667" y="26"/>
                    <a:pt x="13659" y="33"/>
                    <a:pt x="13650" y="33"/>
                  </a:cubicBezTo>
                  <a:lnTo>
                    <a:pt x="13550" y="33"/>
                  </a:lnTo>
                  <a:cubicBezTo>
                    <a:pt x="13541" y="33"/>
                    <a:pt x="13533" y="26"/>
                    <a:pt x="13533" y="16"/>
                  </a:cubicBezTo>
                  <a:cubicBezTo>
                    <a:pt x="13533" y="7"/>
                    <a:pt x="13541" y="0"/>
                    <a:pt x="13550" y="0"/>
                  </a:cubicBezTo>
                  <a:close/>
                  <a:moveTo>
                    <a:pt x="13783" y="0"/>
                  </a:moveTo>
                  <a:lnTo>
                    <a:pt x="13883" y="0"/>
                  </a:lnTo>
                  <a:cubicBezTo>
                    <a:pt x="13893" y="0"/>
                    <a:pt x="13900" y="7"/>
                    <a:pt x="13900" y="16"/>
                  </a:cubicBezTo>
                  <a:cubicBezTo>
                    <a:pt x="13900" y="26"/>
                    <a:pt x="13893" y="33"/>
                    <a:pt x="13883" y="33"/>
                  </a:cubicBezTo>
                  <a:lnTo>
                    <a:pt x="13783" y="33"/>
                  </a:lnTo>
                  <a:cubicBezTo>
                    <a:pt x="13774" y="33"/>
                    <a:pt x="13767" y="26"/>
                    <a:pt x="13767" y="16"/>
                  </a:cubicBezTo>
                  <a:cubicBezTo>
                    <a:pt x="13767" y="7"/>
                    <a:pt x="13774" y="0"/>
                    <a:pt x="13783" y="0"/>
                  </a:cubicBezTo>
                  <a:close/>
                  <a:moveTo>
                    <a:pt x="14017" y="0"/>
                  </a:moveTo>
                  <a:lnTo>
                    <a:pt x="14117" y="0"/>
                  </a:lnTo>
                  <a:cubicBezTo>
                    <a:pt x="14126" y="0"/>
                    <a:pt x="14133" y="7"/>
                    <a:pt x="14133" y="16"/>
                  </a:cubicBezTo>
                  <a:cubicBezTo>
                    <a:pt x="14133" y="26"/>
                    <a:pt x="14126" y="33"/>
                    <a:pt x="14117" y="33"/>
                  </a:cubicBezTo>
                  <a:lnTo>
                    <a:pt x="14017" y="33"/>
                  </a:lnTo>
                  <a:cubicBezTo>
                    <a:pt x="14008" y="33"/>
                    <a:pt x="14000" y="26"/>
                    <a:pt x="14000" y="16"/>
                  </a:cubicBezTo>
                  <a:cubicBezTo>
                    <a:pt x="14000" y="7"/>
                    <a:pt x="14008" y="0"/>
                    <a:pt x="14017" y="0"/>
                  </a:cubicBezTo>
                  <a:close/>
                  <a:moveTo>
                    <a:pt x="14250" y="0"/>
                  </a:moveTo>
                  <a:lnTo>
                    <a:pt x="14350" y="0"/>
                  </a:lnTo>
                  <a:cubicBezTo>
                    <a:pt x="14359" y="0"/>
                    <a:pt x="14367" y="7"/>
                    <a:pt x="14367" y="16"/>
                  </a:cubicBezTo>
                  <a:cubicBezTo>
                    <a:pt x="14367" y="26"/>
                    <a:pt x="14359" y="33"/>
                    <a:pt x="14350" y="33"/>
                  </a:cubicBezTo>
                  <a:lnTo>
                    <a:pt x="14250" y="33"/>
                  </a:lnTo>
                  <a:cubicBezTo>
                    <a:pt x="14241" y="33"/>
                    <a:pt x="14233" y="26"/>
                    <a:pt x="14233" y="16"/>
                  </a:cubicBezTo>
                  <a:cubicBezTo>
                    <a:pt x="14233" y="7"/>
                    <a:pt x="14241" y="0"/>
                    <a:pt x="14250" y="0"/>
                  </a:cubicBezTo>
                  <a:close/>
                  <a:moveTo>
                    <a:pt x="14483" y="0"/>
                  </a:moveTo>
                  <a:lnTo>
                    <a:pt x="14583" y="0"/>
                  </a:lnTo>
                  <a:cubicBezTo>
                    <a:pt x="14593" y="0"/>
                    <a:pt x="14600" y="7"/>
                    <a:pt x="14600" y="16"/>
                  </a:cubicBezTo>
                  <a:cubicBezTo>
                    <a:pt x="14600" y="26"/>
                    <a:pt x="14593" y="33"/>
                    <a:pt x="14583" y="33"/>
                  </a:cubicBezTo>
                  <a:lnTo>
                    <a:pt x="14483" y="33"/>
                  </a:lnTo>
                  <a:cubicBezTo>
                    <a:pt x="14474" y="33"/>
                    <a:pt x="14467" y="26"/>
                    <a:pt x="14467" y="16"/>
                  </a:cubicBezTo>
                  <a:cubicBezTo>
                    <a:pt x="14467" y="7"/>
                    <a:pt x="14474" y="0"/>
                    <a:pt x="14483" y="0"/>
                  </a:cubicBezTo>
                  <a:close/>
                  <a:moveTo>
                    <a:pt x="14717" y="0"/>
                  </a:moveTo>
                  <a:lnTo>
                    <a:pt x="14817" y="0"/>
                  </a:lnTo>
                  <a:cubicBezTo>
                    <a:pt x="14826" y="0"/>
                    <a:pt x="14833" y="7"/>
                    <a:pt x="14833" y="16"/>
                  </a:cubicBezTo>
                  <a:cubicBezTo>
                    <a:pt x="14833" y="26"/>
                    <a:pt x="14826" y="33"/>
                    <a:pt x="14817" y="33"/>
                  </a:cubicBezTo>
                  <a:lnTo>
                    <a:pt x="14717" y="33"/>
                  </a:lnTo>
                  <a:cubicBezTo>
                    <a:pt x="14708" y="33"/>
                    <a:pt x="14700" y="26"/>
                    <a:pt x="14700" y="16"/>
                  </a:cubicBezTo>
                  <a:cubicBezTo>
                    <a:pt x="14700" y="7"/>
                    <a:pt x="14708" y="0"/>
                    <a:pt x="14717" y="0"/>
                  </a:cubicBezTo>
                  <a:close/>
                  <a:moveTo>
                    <a:pt x="14950" y="0"/>
                  </a:moveTo>
                  <a:lnTo>
                    <a:pt x="15050" y="0"/>
                  </a:lnTo>
                  <a:cubicBezTo>
                    <a:pt x="15059" y="0"/>
                    <a:pt x="15067" y="7"/>
                    <a:pt x="15067" y="16"/>
                  </a:cubicBezTo>
                  <a:cubicBezTo>
                    <a:pt x="15067" y="26"/>
                    <a:pt x="15059" y="33"/>
                    <a:pt x="15050" y="33"/>
                  </a:cubicBezTo>
                  <a:lnTo>
                    <a:pt x="14950" y="33"/>
                  </a:lnTo>
                  <a:cubicBezTo>
                    <a:pt x="14941" y="33"/>
                    <a:pt x="14933" y="26"/>
                    <a:pt x="14933" y="16"/>
                  </a:cubicBezTo>
                  <a:cubicBezTo>
                    <a:pt x="14933" y="7"/>
                    <a:pt x="14941" y="0"/>
                    <a:pt x="14950" y="0"/>
                  </a:cubicBezTo>
                  <a:close/>
                  <a:moveTo>
                    <a:pt x="15183" y="0"/>
                  </a:moveTo>
                  <a:lnTo>
                    <a:pt x="15283" y="0"/>
                  </a:lnTo>
                  <a:cubicBezTo>
                    <a:pt x="15293" y="0"/>
                    <a:pt x="15300" y="7"/>
                    <a:pt x="15300" y="16"/>
                  </a:cubicBezTo>
                  <a:cubicBezTo>
                    <a:pt x="15300" y="26"/>
                    <a:pt x="15293" y="33"/>
                    <a:pt x="15283" y="33"/>
                  </a:cubicBezTo>
                  <a:lnTo>
                    <a:pt x="15183" y="33"/>
                  </a:lnTo>
                  <a:cubicBezTo>
                    <a:pt x="15174" y="33"/>
                    <a:pt x="15167" y="26"/>
                    <a:pt x="15167" y="16"/>
                  </a:cubicBezTo>
                  <a:cubicBezTo>
                    <a:pt x="15167" y="7"/>
                    <a:pt x="15174" y="0"/>
                    <a:pt x="15183" y="0"/>
                  </a:cubicBezTo>
                  <a:close/>
                  <a:moveTo>
                    <a:pt x="15417" y="0"/>
                  </a:moveTo>
                  <a:lnTo>
                    <a:pt x="15517" y="0"/>
                  </a:lnTo>
                  <a:cubicBezTo>
                    <a:pt x="15526" y="0"/>
                    <a:pt x="15533" y="7"/>
                    <a:pt x="15533" y="16"/>
                  </a:cubicBezTo>
                  <a:cubicBezTo>
                    <a:pt x="15533" y="26"/>
                    <a:pt x="15526" y="33"/>
                    <a:pt x="15517" y="33"/>
                  </a:cubicBezTo>
                  <a:lnTo>
                    <a:pt x="15417" y="33"/>
                  </a:lnTo>
                  <a:cubicBezTo>
                    <a:pt x="15408" y="33"/>
                    <a:pt x="15400" y="26"/>
                    <a:pt x="15400" y="16"/>
                  </a:cubicBezTo>
                  <a:cubicBezTo>
                    <a:pt x="15400" y="7"/>
                    <a:pt x="15408" y="0"/>
                    <a:pt x="15417" y="0"/>
                  </a:cubicBezTo>
                  <a:close/>
                  <a:moveTo>
                    <a:pt x="15650" y="0"/>
                  </a:moveTo>
                  <a:lnTo>
                    <a:pt x="15750" y="0"/>
                  </a:lnTo>
                  <a:cubicBezTo>
                    <a:pt x="15759" y="0"/>
                    <a:pt x="15767" y="7"/>
                    <a:pt x="15767" y="16"/>
                  </a:cubicBezTo>
                  <a:cubicBezTo>
                    <a:pt x="15767" y="26"/>
                    <a:pt x="15759" y="33"/>
                    <a:pt x="15750" y="33"/>
                  </a:cubicBezTo>
                  <a:lnTo>
                    <a:pt x="15650" y="33"/>
                  </a:lnTo>
                  <a:cubicBezTo>
                    <a:pt x="15641" y="33"/>
                    <a:pt x="15633" y="26"/>
                    <a:pt x="15633" y="16"/>
                  </a:cubicBezTo>
                  <a:cubicBezTo>
                    <a:pt x="15633" y="7"/>
                    <a:pt x="15641" y="0"/>
                    <a:pt x="15650" y="0"/>
                  </a:cubicBezTo>
                  <a:close/>
                  <a:moveTo>
                    <a:pt x="15883" y="0"/>
                  </a:moveTo>
                  <a:lnTo>
                    <a:pt x="15983" y="0"/>
                  </a:lnTo>
                  <a:cubicBezTo>
                    <a:pt x="15993" y="0"/>
                    <a:pt x="16000" y="7"/>
                    <a:pt x="16000" y="16"/>
                  </a:cubicBezTo>
                  <a:cubicBezTo>
                    <a:pt x="16000" y="26"/>
                    <a:pt x="15993" y="33"/>
                    <a:pt x="15983" y="33"/>
                  </a:cubicBezTo>
                  <a:lnTo>
                    <a:pt x="15883" y="33"/>
                  </a:lnTo>
                  <a:cubicBezTo>
                    <a:pt x="15874" y="33"/>
                    <a:pt x="15867" y="26"/>
                    <a:pt x="15867" y="16"/>
                  </a:cubicBezTo>
                  <a:cubicBezTo>
                    <a:pt x="15867" y="7"/>
                    <a:pt x="15874" y="0"/>
                    <a:pt x="15883" y="0"/>
                  </a:cubicBezTo>
                  <a:close/>
                  <a:moveTo>
                    <a:pt x="16117" y="0"/>
                  </a:moveTo>
                  <a:lnTo>
                    <a:pt x="16217" y="0"/>
                  </a:lnTo>
                  <a:cubicBezTo>
                    <a:pt x="16226" y="0"/>
                    <a:pt x="16233" y="7"/>
                    <a:pt x="16233" y="16"/>
                  </a:cubicBezTo>
                  <a:cubicBezTo>
                    <a:pt x="16233" y="26"/>
                    <a:pt x="16226" y="33"/>
                    <a:pt x="16217" y="33"/>
                  </a:cubicBezTo>
                  <a:lnTo>
                    <a:pt x="16117" y="33"/>
                  </a:lnTo>
                  <a:cubicBezTo>
                    <a:pt x="16108" y="33"/>
                    <a:pt x="16100" y="26"/>
                    <a:pt x="16100" y="16"/>
                  </a:cubicBezTo>
                  <a:cubicBezTo>
                    <a:pt x="16100" y="7"/>
                    <a:pt x="16108" y="0"/>
                    <a:pt x="16117" y="0"/>
                  </a:cubicBezTo>
                  <a:close/>
                  <a:moveTo>
                    <a:pt x="16350" y="0"/>
                  </a:moveTo>
                  <a:lnTo>
                    <a:pt x="16450" y="0"/>
                  </a:lnTo>
                  <a:cubicBezTo>
                    <a:pt x="16459" y="0"/>
                    <a:pt x="16467" y="7"/>
                    <a:pt x="16467" y="16"/>
                  </a:cubicBezTo>
                  <a:cubicBezTo>
                    <a:pt x="16467" y="26"/>
                    <a:pt x="16459" y="33"/>
                    <a:pt x="16450" y="33"/>
                  </a:cubicBezTo>
                  <a:lnTo>
                    <a:pt x="16350" y="33"/>
                  </a:lnTo>
                  <a:cubicBezTo>
                    <a:pt x="16341" y="33"/>
                    <a:pt x="16333" y="26"/>
                    <a:pt x="16333" y="16"/>
                  </a:cubicBezTo>
                  <a:cubicBezTo>
                    <a:pt x="16333" y="7"/>
                    <a:pt x="16341" y="0"/>
                    <a:pt x="16350" y="0"/>
                  </a:cubicBezTo>
                  <a:close/>
                  <a:moveTo>
                    <a:pt x="16583" y="0"/>
                  </a:moveTo>
                  <a:lnTo>
                    <a:pt x="16683" y="0"/>
                  </a:lnTo>
                  <a:cubicBezTo>
                    <a:pt x="16693" y="0"/>
                    <a:pt x="16700" y="7"/>
                    <a:pt x="16700" y="16"/>
                  </a:cubicBezTo>
                  <a:cubicBezTo>
                    <a:pt x="16700" y="26"/>
                    <a:pt x="16693" y="33"/>
                    <a:pt x="16683" y="33"/>
                  </a:cubicBezTo>
                  <a:lnTo>
                    <a:pt x="16583" y="33"/>
                  </a:lnTo>
                  <a:cubicBezTo>
                    <a:pt x="16574" y="33"/>
                    <a:pt x="16567" y="26"/>
                    <a:pt x="16567" y="16"/>
                  </a:cubicBezTo>
                  <a:cubicBezTo>
                    <a:pt x="16567" y="7"/>
                    <a:pt x="16574" y="0"/>
                    <a:pt x="16583" y="0"/>
                  </a:cubicBezTo>
                  <a:close/>
                  <a:moveTo>
                    <a:pt x="16817" y="0"/>
                  </a:moveTo>
                  <a:lnTo>
                    <a:pt x="16917" y="0"/>
                  </a:lnTo>
                  <a:cubicBezTo>
                    <a:pt x="16926" y="0"/>
                    <a:pt x="16933" y="7"/>
                    <a:pt x="16933" y="16"/>
                  </a:cubicBezTo>
                  <a:cubicBezTo>
                    <a:pt x="16933" y="26"/>
                    <a:pt x="16926" y="33"/>
                    <a:pt x="16917" y="33"/>
                  </a:cubicBezTo>
                  <a:lnTo>
                    <a:pt x="16817" y="33"/>
                  </a:lnTo>
                  <a:cubicBezTo>
                    <a:pt x="16808" y="33"/>
                    <a:pt x="16800" y="26"/>
                    <a:pt x="16800" y="16"/>
                  </a:cubicBezTo>
                  <a:cubicBezTo>
                    <a:pt x="16800" y="7"/>
                    <a:pt x="16808" y="0"/>
                    <a:pt x="16817" y="0"/>
                  </a:cubicBezTo>
                  <a:close/>
                  <a:moveTo>
                    <a:pt x="17050" y="0"/>
                  </a:moveTo>
                  <a:lnTo>
                    <a:pt x="17150" y="0"/>
                  </a:lnTo>
                  <a:cubicBezTo>
                    <a:pt x="17159" y="0"/>
                    <a:pt x="17167" y="7"/>
                    <a:pt x="17167" y="16"/>
                  </a:cubicBezTo>
                  <a:cubicBezTo>
                    <a:pt x="17167" y="26"/>
                    <a:pt x="17159" y="33"/>
                    <a:pt x="17150" y="33"/>
                  </a:cubicBezTo>
                  <a:lnTo>
                    <a:pt x="17050" y="33"/>
                  </a:lnTo>
                  <a:cubicBezTo>
                    <a:pt x="17041" y="33"/>
                    <a:pt x="17033" y="26"/>
                    <a:pt x="17033" y="16"/>
                  </a:cubicBezTo>
                  <a:cubicBezTo>
                    <a:pt x="17033" y="7"/>
                    <a:pt x="17041" y="0"/>
                    <a:pt x="17050" y="0"/>
                  </a:cubicBezTo>
                  <a:close/>
                  <a:moveTo>
                    <a:pt x="17283" y="0"/>
                  </a:moveTo>
                  <a:lnTo>
                    <a:pt x="17383" y="0"/>
                  </a:lnTo>
                  <a:cubicBezTo>
                    <a:pt x="17393" y="0"/>
                    <a:pt x="17400" y="7"/>
                    <a:pt x="17400" y="16"/>
                  </a:cubicBezTo>
                  <a:cubicBezTo>
                    <a:pt x="17400" y="26"/>
                    <a:pt x="17393" y="33"/>
                    <a:pt x="17383" y="33"/>
                  </a:cubicBezTo>
                  <a:lnTo>
                    <a:pt x="17283" y="33"/>
                  </a:lnTo>
                  <a:cubicBezTo>
                    <a:pt x="17274" y="33"/>
                    <a:pt x="17267" y="26"/>
                    <a:pt x="17267" y="16"/>
                  </a:cubicBezTo>
                  <a:cubicBezTo>
                    <a:pt x="17267" y="7"/>
                    <a:pt x="17274" y="0"/>
                    <a:pt x="17283" y="0"/>
                  </a:cubicBezTo>
                  <a:close/>
                  <a:moveTo>
                    <a:pt x="17517" y="0"/>
                  </a:moveTo>
                  <a:lnTo>
                    <a:pt x="17617" y="0"/>
                  </a:lnTo>
                  <a:cubicBezTo>
                    <a:pt x="17626" y="0"/>
                    <a:pt x="17633" y="7"/>
                    <a:pt x="17633" y="16"/>
                  </a:cubicBezTo>
                  <a:cubicBezTo>
                    <a:pt x="17633" y="26"/>
                    <a:pt x="17626" y="33"/>
                    <a:pt x="17617" y="33"/>
                  </a:cubicBezTo>
                  <a:lnTo>
                    <a:pt x="17517" y="33"/>
                  </a:lnTo>
                  <a:cubicBezTo>
                    <a:pt x="17508" y="33"/>
                    <a:pt x="17500" y="26"/>
                    <a:pt x="17500" y="16"/>
                  </a:cubicBezTo>
                  <a:cubicBezTo>
                    <a:pt x="17500" y="7"/>
                    <a:pt x="17508" y="0"/>
                    <a:pt x="17517" y="0"/>
                  </a:cubicBezTo>
                  <a:close/>
                  <a:moveTo>
                    <a:pt x="17750" y="0"/>
                  </a:moveTo>
                  <a:lnTo>
                    <a:pt x="17850" y="0"/>
                  </a:lnTo>
                  <a:cubicBezTo>
                    <a:pt x="17859" y="0"/>
                    <a:pt x="17867" y="7"/>
                    <a:pt x="17867" y="16"/>
                  </a:cubicBezTo>
                  <a:cubicBezTo>
                    <a:pt x="17867" y="26"/>
                    <a:pt x="17859" y="33"/>
                    <a:pt x="17850" y="33"/>
                  </a:cubicBezTo>
                  <a:lnTo>
                    <a:pt x="17750" y="33"/>
                  </a:lnTo>
                  <a:cubicBezTo>
                    <a:pt x="17741" y="33"/>
                    <a:pt x="17733" y="26"/>
                    <a:pt x="17733" y="16"/>
                  </a:cubicBezTo>
                  <a:cubicBezTo>
                    <a:pt x="17733" y="7"/>
                    <a:pt x="17741" y="0"/>
                    <a:pt x="17750" y="0"/>
                  </a:cubicBezTo>
                  <a:close/>
                  <a:moveTo>
                    <a:pt x="17983" y="0"/>
                  </a:moveTo>
                  <a:lnTo>
                    <a:pt x="18083" y="0"/>
                  </a:lnTo>
                  <a:cubicBezTo>
                    <a:pt x="18093" y="0"/>
                    <a:pt x="18100" y="7"/>
                    <a:pt x="18100" y="16"/>
                  </a:cubicBezTo>
                  <a:cubicBezTo>
                    <a:pt x="18100" y="26"/>
                    <a:pt x="18093" y="33"/>
                    <a:pt x="18083" y="33"/>
                  </a:cubicBezTo>
                  <a:lnTo>
                    <a:pt x="17983" y="33"/>
                  </a:lnTo>
                  <a:cubicBezTo>
                    <a:pt x="17974" y="33"/>
                    <a:pt x="17967" y="26"/>
                    <a:pt x="17967" y="16"/>
                  </a:cubicBezTo>
                  <a:cubicBezTo>
                    <a:pt x="17967" y="7"/>
                    <a:pt x="17974" y="0"/>
                    <a:pt x="17983" y="0"/>
                  </a:cubicBezTo>
                  <a:close/>
                  <a:moveTo>
                    <a:pt x="18217" y="0"/>
                  </a:moveTo>
                  <a:lnTo>
                    <a:pt x="18317" y="0"/>
                  </a:lnTo>
                  <a:cubicBezTo>
                    <a:pt x="18326" y="0"/>
                    <a:pt x="18333" y="7"/>
                    <a:pt x="18333" y="16"/>
                  </a:cubicBezTo>
                  <a:cubicBezTo>
                    <a:pt x="18333" y="26"/>
                    <a:pt x="18326" y="33"/>
                    <a:pt x="18317" y="33"/>
                  </a:cubicBezTo>
                  <a:lnTo>
                    <a:pt x="18217" y="33"/>
                  </a:lnTo>
                  <a:cubicBezTo>
                    <a:pt x="18208" y="33"/>
                    <a:pt x="18200" y="26"/>
                    <a:pt x="18200" y="16"/>
                  </a:cubicBezTo>
                  <a:cubicBezTo>
                    <a:pt x="18200" y="7"/>
                    <a:pt x="18208" y="0"/>
                    <a:pt x="18217" y="0"/>
                  </a:cubicBezTo>
                  <a:close/>
                  <a:moveTo>
                    <a:pt x="18450" y="0"/>
                  </a:moveTo>
                  <a:lnTo>
                    <a:pt x="18525" y="0"/>
                  </a:lnTo>
                  <a:cubicBezTo>
                    <a:pt x="18534" y="0"/>
                    <a:pt x="18542" y="7"/>
                    <a:pt x="18542" y="16"/>
                  </a:cubicBezTo>
                  <a:cubicBezTo>
                    <a:pt x="18542" y="26"/>
                    <a:pt x="18534" y="33"/>
                    <a:pt x="18525" y="33"/>
                  </a:cubicBezTo>
                  <a:lnTo>
                    <a:pt x="18450" y="33"/>
                  </a:lnTo>
                  <a:cubicBezTo>
                    <a:pt x="18441" y="33"/>
                    <a:pt x="18433" y="26"/>
                    <a:pt x="18433" y="16"/>
                  </a:cubicBezTo>
                  <a:cubicBezTo>
                    <a:pt x="18433" y="7"/>
                    <a:pt x="18441" y="0"/>
                    <a:pt x="18450" y="0"/>
                  </a:cubicBezTo>
                  <a:close/>
                </a:path>
              </a:pathLst>
            </a:custGeom>
            <a:solidFill>
              <a:srgbClr val="000000"/>
            </a:solidFill>
            <a:ln w="0" cap="flat">
              <a:solidFill>
                <a:srgbClr val="000000"/>
              </a:solidFill>
              <a:prstDash val="solid"/>
              <a:bevel/>
              <a:headEnd/>
              <a:tailEnd/>
            </a:ln>
          </p:spPr>
          <p:txBody>
            <a:bodyPr/>
            <a:lstStyle/>
            <a:p>
              <a:endParaRPr lang="ja-JP" altLang="en-US"/>
            </a:p>
          </p:txBody>
        </p:sp>
        <p:sp>
          <p:nvSpPr>
            <p:cNvPr id="25643" name="Freeform 40"/>
            <p:cNvSpPr>
              <a:spLocks noEditPoints="1"/>
            </p:cNvSpPr>
            <p:nvPr/>
          </p:nvSpPr>
          <p:spPr bwMode="auto">
            <a:xfrm>
              <a:off x="1772" y="2234"/>
              <a:ext cx="2846" cy="5"/>
            </a:xfrm>
            <a:custGeom>
              <a:avLst/>
              <a:gdLst>
                <a:gd name="T0" fmla="*/ 0 w 18542"/>
                <a:gd name="T1" fmla="*/ 0 h 33"/>
                <a:gd name="T2" fmla="*/ 0 w 18542"/>
                <a:gd name="T3" fmla="*/ 0 h 33"/>
                <a:gd name="T4" fmla="*/ 0 w 18542"/>
                <a:gd name="T5" fmla="*/ 0 h 33"/>
                <a:gd name="T6" fmla="*/ 0 w 18542"/>
                <a:gd name="T7" fmla="*/ 0 h 33"/>
                <a:gd name="T8" fmla="*/ 0 w 18542"/>
                <a:gd name="T9" fmla="*/ 0 h 33"/>
                <a:gd name="T10" fmla="*/ 0 w 18542"/>
                <a:gd name="T11" fmla="*/ 0 h 33"/>
                <a:gd name="T12" fmla="*/ 0 w 18542"/>
                <a:gd name="T13" fmla="*/ 0 h 33"/>
                <a:gd name="T14" fmla="*/ 0 w 18542"/>
                <a:gd name="T15" fmla="*/ 0 h 33"/>
                <a:gd name="T16" fmla="*/ 0 w 18542"/>
                <a:gd name="T17" fmla="*/ 0 h 33"/>
                <a:gd name="T18" fmla="*/ 0 w 18542"/>
                <a:gd name="T19" fmla="*/ 0 h 33"/>
                <a:gd name="T20" fmla="*/ 0 w 18542"/>
                <a:gd name="T21" fmla="*/ 0 h 33"/>
                <a:gd name="T22" fmla="*/ 0 w 18542"/>
                <a:gd name="T23" fmla="*/ 0 h 33"/>
                <a:gd name="T24" fmla="*/ 0 w 18542"/>
                <a:gd name="T25" fmla="*/ 0 h 33"/>
                <a:gd name="T26" fmla="*/ 0 w 18542"/>
                <a:gd name="T27" fmla="*/ 0 h 33"/>
                <a:gd name="T28" fmla="*/ 0 w 18542"/>
                <a:gd name="T29" fmla="*/ 0 h 33"/>
                <a:gd name="T30" fmla="*/ 0 w 18542"/>
                <a:gd name="T31" fmla="*/ 0 h 33"/>
                <a:gd name="T32" fmla="*/ 0 w 18542"/>
                <a:gd name="T33" fmla="*/ 0 h 33"/>
                <a:gd name="T34" fmla="*/ 0 w 18542"/>
                <a:gd name="T35" fmla="*/ 0 h 33"/>
                <a:gd name="T36" fmla="*/ 0 w 18542"/>
                <a:gd name="T37" fmla="*/ 0 h 33"/>
                <a:gd name="T38" fmla="*/ 0 w 18542"/>
                <a:gd name="T39" fmla="*/ 0 h 33"/>
                <a:gd name="T40" fmla="*/ 0 w 18542"/>
                <a:gd name="T41" fmla="*/ 0 h 33"/>
                <a:gd name="T42" fmla="*/ 0 w 18542"/>
                <a:gd name="T43" fmla="*/ 0 h 33"/>
                <a:gd name="T44" fmla="*/ 0 w 18542"/>
                <a:gd name="T45" fmla="*/ 0 h 33"/>
                <a:gd name="T46" fmla="*/ 0 w 18542"/>
                <a:gd name="T47" fmla="*/ 0 h 33"/>
                <a:gd name="T48" fmla="*/ 0 w 18542"/>
                <a:gd name="T49" fmla="*/ 0 h 33"/>
                <a:gd name="T50" fmla="*/ 0 w 18542"/>
                <a:gd name="T51" fmla="*/ 0 h 33"/>
                <a:gd name="T52" fmla="*/ 0 w 18542"/>
                <a:gd name="T53" fmla="*/ 0 h 33"/>
                <a:gd name="T54" fmla="*/ 0 w 18542"/>
                <a:gd name="T55" fmla="*/ 0 h 33"/>
                <a:gd name="T56" fmla="*/ 0 w 18542"/>
                <a:gd name="T57" fmla="*/ 0 h 33"/>
                <a:gd name="T58" fmla="*/ 0 w 18542"/>
                <a:gd name="T59" fmla="*/ 0 h 33"/>
                <a:gd name="T60" fmla="*/ 0 w 18542"/>
                <a:gd name="T61" fmla="*/ 0 h 33"/>
                <a:gd name="T62" fmla="*/ 0 w 18542"/>
                <a:gd name="T63" fmla="*/ 0 h 33"/>
                <a:gd name="T64" fmla="*/ 0 w 18542"/>
                <a:gd name="T65" fmla="*/ 0 h 33"/>
                <a:gd name="T66" fmla="*/ 0 w 18542"/>
                <a:gd name="T67" fmla="*/ 0 h 33"/>
                <a:gd name="T68" fmla="*/ 0 w 18542"/>
                <a:gd name="T69" fmla="*/ 0 h 33"/>
                <a:gd name="T70" fmla="*/ 0 w 18542"/>
                <a:gd name="T71" fmla="*/ 0 h 33"/>
                <a:gd name="T72" fmla="*/ 0 w 18542"/>
                <a:gd name="T73" fmla="*/ 0 h 33"/>
                <a:gd name="T74" fmla="*/ 0 w 18542"/>
                <a:gd name="T75" fmla="*/ 0 h 33"/>
                <a:gd name="T76" fmla="*/ 0 w 18542"/>
                <a:gd name="T77" fmla="*/ 0 h 33"/>
                <a:gd name="T78" fmla="*/ 0 w 18542"/>
                <a:gd name="T79" fmla="*/ 0 h 33"/>
                <a:gd name="T80" fmla="*/ 0 w 18542"/>
                <a:gd name="T81" fmla="*/ 0 h 33"/>
                <a:gd name="T82" fmla="*/ 0 w 18542"/>
                <a:gd name="T83" fmla="*/ 0 h 33"/>
                <a:gd name="T84" fmla="*/ 0 w 18542"/>
                <a:gd name="T85" fmla="*/ 0 h 33"/>
                <a:gd name="T86" fmla="*/ 0 w 18542"/>
                <a:gd name="T87" fmla="*/ 0 h 33"/>
                <a:gd name="T88" fmla="*/ 0 w 18542"/>
                <a:gd name="T89" fmla="*/ 0 h 33"/>
                <a:gd name="T90" fmla="*/ 0 w 18542"/>
                <a:gd name="T91" fmla="*/ 0 h 33"/>
                <a:gd name="T92" fmla="*/ 0 w 18542"/>
                <a:gd name="T93" fmla="*/ 0 h 33"/>
                <a:gd name="T94" fmla="*/ 0 w 18542"/>
                <a:gd name="T95" fmla="*/ 0 h 33"/>
                <a:gd name="T96" fmla="*/ 0 w 18542"/>
                <a:gd name="T97" fmla="*/ 0 h 33"/>
                <a:gd name="T98" fmla="*/ 0 w 18542"/>
                <a:gd name="T99" fmla="*/ 0 h 33"/>
                <a:gd name="T100" fmla="*/ 0 w 18542"/>
                <a:gd name="T101" fmla="*/ 0 h 33"/>
                <a:gd name="T102" fmla="*/ 0 w 18542"/>
                <a:gd name="T103" fmla="*/ 0 h 33"/>
                <a:gd name="T104" fmla="*/ 0 w 18542"/>
                <a:gd name="T105" fmla="*/ 0 h 33"/>
                <a:gd name="T106" fmla="*/ 0 w 18542"/>
                <a:gd name="T107" fmla="*/ 0 h 33"/>
                <a:gd name="T108" fmla="*/ 0 w 18542"/>
                <a:gd name="T109" fmla="*/ 0 h 33"/>
                <a:gd name="T110" fmla="*/ 0 w 18542"/>
                <a:gd name="T111" fmla="*/ 0 h 33"/>
                <a:gd name="T112" fmla="*/ 0 w 18542"/>
                <a:gd name="T113" fmla="*/ 0 h 33"/>
                <a:gd name="T114" fmla="*/ 0 w 18542"/>
                <a:gd name="T115" fmla="*/ 0 h 33"/>
                <a:gd name="T116" fmla="*/ 0 w 18542"/>
                <a:gd name="T117" fmla="*/ 0 h 33"/>
                <a:gd name="T118" fmla="*/ 0 w 18542"/>
                <a:gd name="T119" fmla="*/ 0 h 33"/>
                <a:gd name="T120" fmla="*/ 0 w 18542"/>
                <a:gd name="T121" fmla="*/ 0 h 33"/>
                <a:gd name="T122" fmla="*/ 0 w 18542"/>
                <a:gd name="T123" fmla="*/ 0 h 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542"/>
                <a:gd name="T187" fmla="*/ 0 h 33"/>
                <a:gd name="T188" fmla="*/ 18542 w 18542"/>
                <a:gd name="T189" fmla="*/ 33 h 3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542" h="33">
                  <a:moveTo>
                    <a:pt x="17" y="0"/>
                  </a:moveTo>
                  <a:lnTo>
                    <a:pt x="117" y="0"/>
                  </a:lnTo>
                  <a:cubicBezTo>
                    <a:pt x="126" y="0"/>
                    <a:pt x="133" y="7"/>
                    <a:pt x="133" y="16"/>
                  </a:cubicBezTo>
                  <a:cubicBezTo>
                    <a:pt x="133" y="26"/>
                    <a:pt x="126" y="33"/>
                    <a:pt x="117" y="33"/>
                  </a:cubicBezTo>
                  <a:lnTo>
                    <a:pt x="17" y="33"/>
                  </a:lnTo>
                  <a:cubicBezTo>
                    <a:pt x="8" y="33"/>
                    <a:pt x="0" y="26"/>
                    <a:pt x="0" y="16"/>
                  </a:cubicBezTo>
                  <a:cubicBezTo>
                    <a:pt x="0" y="7"/>
                    <a:pt x="8" y="0"/>
                    <a:pt x="17" y="0"/>
                  </a:cubicBezTo>
                  <a:close/>
                  <a:moveTo>
                    <a:pt x="250" y="0"/>
                  </a:moveTo>
                  <a:lnTo>
                    <a:pt x="350" y="0"/>
                  </a:lnTo>
                  <a:cubicBezTo>
                    <a:pt x="359" y="0"/>
                    <a:pt x="367" y="7"/>
                    <a:pt x="367" y="16"/>
                  </a:cubicBezTo>
                  <a:cubicBezTo>
                    <a:pt x="367" y="26"/>
                    <a:pt x="359" y="33"/>
                    <a:pt x="350" y="33"/>
                  </a:cubicBezTo>
                  <a:lnTo>
                    <a:pt x="250" y="33"/>
                  </a:lnTo>
                  <a:cubicBezTo>
                    <a:pt x="241" y="33"/>
                    <a:pt x="233" y="26"/>
                    <a:pt x="233" y="16"/>
                  </a:cubicBezTo>
                  <a:cubicBezTo>
                    <a:pt x="233" y="7"/>
                    <a:pt x="241" y="0"/>
                    <a:pt x="250" y="0"/>
                  </a:cubicBezTo>
                  <a:close/>
                  <a:moveTo>
                    <a:pt x="483" y="0"/>
                  </a:moveTo>
                  <a:lnTo>
                    <a:pt x="583" y="0"/>
                  </a:lnTo>
                  <a:cubicBezTo>
                    <a:pt x="593" y="0"/>
                    <a:pt x="600" y="7"/>
                    <a:pt x="600" y="16"/>
                  </a:cubicBezTo>
                  <a:cubicBezTo>
                    <a:pt x="600" y="26"/>
                    <a:pt x="593" y="33"/>
                    <a:pt x="583" y="33"/>
                  </a:cubicBezTo>
                  <a:lnTo>
                    <a:pt x="483" y="33"/>
                  </a:lnTo>
                  <a:cubicBezTo>
                    <a:pt x="474" y="33"/>
                    <a:pt x="467" y="26"/>
                    <a:pt x="467" y="16"/>
                  </a:cubicBezTo>
                  <a:cubicBezTo>
                    <a:pt x="467" y="7"/>
                    <a:pt x="474" y="0"/>
                    <a:pt x="483" y="0"/>
                  </a:cubicBezTo>
                  <a:close/>
                  <a:moveTo>
                    <a:pt x="717" y="0"/>
                  </a:moveTo>
                  <a:lnTo>
                    <a:pt x="817" y="0"/>
                  </a:lnTo>
                  <a:cubicBezTo>
                    <a:pt x="826" y="0"/>
                    <a:pt x="833" y="7"/>
                    <a:pt x="833" y="16"/>
                  </a:cubicBezTo>
                  <a:cubicBezTo>
                    <a:pt x="833" y="26"/>
                    <a:pt x="826" y="33"/>
                    <a:pt x="817" y="33"/>
                  </a:cubicBezTo>
                  <a:lnTo>
                    <a:pt x="717" y="33"/>
                  </a:lnTo>
                  <a:cubicBezTo>
                    <a:pt x="708" y="33"/>
                    <a:pt x="700" y="26"/>
                    <a:pt x="700" y="16"/>
                  </a:cubicBezTo>
                  <a:cubicBezTo>
                    <a:pt x="700" y="7"/>
                    <a:pt x="708" y="0"/>
                    <a:pt x="717" y="0"/>
                  </a:cubicBezTo>
                  <a:close/>
                  <a:moveTo>
                    <a:pt x="950" y="0"/>
                  </a:moveTo>
                  <a:lnTo>
                    <a:pt x="1050" y="0"/>
                  </a:lnTo>
                  <a:cubicBezTo>
                    <a:pt x="1059" y="0"/>
                    <a:pt x="1067" y="7"/>
                    <a:pt x="1067" y="16"/>
                  </a:cubicBezTo>
                  <a:cubicBezTo>
                    <a:pt x="1067" y="26"/>
                    <a:pt x="1059" y="33"/>
                    <a:pt x="1050" y="33"/>
                  </a:cubicBezTo>
                  <a:lnTo>
                    <a:pt x="950" y="33"/>
                  </a:lnTo>
                  <a:cubicBezTo>
                    <a:pt x="941" y="33"/>
                    <a:pt x="933" y="26"/>
                    <a:pt x="933" y="16"/>
                  </a:cubicBezTo>
                  <a:cubicBezTo>
                    <a:pt x="933" y="7"/>
                    <a:pt x="941" y="0"/>
                    <a:pt x="950" y="0"/>
                  </a:cubicBezTo>
                  <a:close/>
                  <a:moveTo>
                    <a:pt x="1183" y="0"/>
                  </a:moveTo>
                  <a:lnTo>
                    <a:pt x="1283" y="0"/>
                  </a:lnTo>
                  <a:cubicBezTo>
                    <a:pt x="1293" y="0"/>
                    <a:pt x="1300" y="7"/>
                    <a:pt x="1300" y="16"/>
                  </a:cubicBezTo>
                  <a:cubicBezTo>
                    <a:pt x="1300" y="26"/>
                    <a:pt x="1293" y="33"/>
                    <a:pt x="1283" y="33"/>
                  </a:cubicBezTo>
                  <a:lnTo>
                    <a:pt x="1183" y="33"/>
                  </a:lnTo>
                  <a:cubicBezTo>
                    <a:pt x="1174" y="33"/>
                    <a:pt x="1167" y="26"/>
                    <a:pt x="1167" y="16"/>
                  </a:cubicBezTo>
                  <a:cubicBezTo>
                    <a:pt x="1167" y="7"/>
                    <a:pt x="1174" y="0"/>
                    <a:pt x="1183" y="0"/>
                  </a:cubicBezTo>
                  <a:close/>
                  <a:moveTo>
                    <a:pt x="1417" y="0"/>
                  </a:moveTo>
                  <a:lnTo>
                    <a:pt x="1517" y="0"/>
                  </a:lnTo>
                  <a:cubicBezTo>
                    <a:pt x="1526" y="0"/>
                    <a:pt x="1533" y="7"/>
                    <a:pt x="1533" y="16"/>
                  </a:cubicBezTo>
                  <a:cubicBezTo>
                    <a:pt x="1533" y="26"/>
                    <a:pt x="1526" y="33"/>
                    <a:pt x="1517" y="33"/>
                  </a:cubicBezTo>
                  <a:lnTo>
                    <a:pt x="1417" y="33"/>
                  </a:lnTo>
                  <a:cubicBezTo>
                    <a:pt x="1408" y="33"/>
                    <a:pt x="1400" y="26"/>
                    <a:pt x="1400" y="16"/>
                  </a:cubicBezTo>
                  <a:cubicBezTo>
                    <a:pt x="1400" y="7"/>
                    <a:pt x="1408" y="0"/>
                    <a:pt x="1417" y="0"/>
                  </a:cubicBezTo>
                  <a:close/>
                  <a:moveTo>
                    <a:pt x="1650" y="0"/>
                  </a:moveTo>
                  <a:lnTo>
                    <a:pt x="1750" y="0"/>
                  </a:lnTo>
                  <a:cubicBezTo>
                    <a:pt x="1759" y="0"/>
                    <a:pt x="1767" y="7"/>
                    <a:pt x="1767" y="16"/>
                  </a:cubicBezTo>
                  <a:cubicBezTo>
                    <a:pt x="1767" y="26"/>
                    <a:pt x="1759" y="33"/>
                    <a:pt x="1750" y="33"/>
                  </a:cubicBezTo>
                  <a:lnTo>
                    <a:pt x="1650" y="33"/>
                  </a:lnTo>
                  <a:cubicBezTo>
                    <a:pt x="1641" y="33"/>
                    <a:pt x="1633" y="26"/>
                    <a:pt x="1633" y="16"/>
                  </a:cubicBezTo>
                  <a:cubicBezTo>
                    <a:pt x="1633" y="7"/>
                    <a:pt x="1641" y="0"/>
                    <a:pt x="1650" y="0"/>
                  </a:cubicBezTo>
                  <a:close/>
                  <a:moveTo>
                    <a:pt x="1883" y="0"/>
                  </a:moveTo>
                  <a:lnTo>
                    <a:pt x="1983" y="0"/>
                  </a:lnTo>
                  <a:cubicBezTo>
                    <a:pt x="1993" y="0"/>
                    <a:pt x="2000" y="7"/>
                    <a:pt x="2000" y="16"/>
                  </a:cubicBezTo>
                  <a:cubicBezTo>
                    <a:pt x="2000" y="26"/>
                    <a:pt x="1993" y="33"/>
                    <a:pt x="1983" y="33"/>
                  </a:cubicBezTo>
                  <a:lnTo>
                    <a:pt x="1883" y="33"/>
                  </a:lnTo>
                  <a:cubicBezTo>
                    <a:pt x="1874" y="33"/>
                    <a:pt x="1867" y="26"/>
                    <a:pt x="1867" y="16"/>
                  </a:cubicBezTo>
                  <a:cubicBezTo>
                    <a:pt x="1867" y="7"/>
                    <a:pt x="1874" y="0"/>
                    <a:pt x="1883" y="0"/>
                  </a:cubicBezTo>
                  <a:close/>
                  <a:moveTo>
                    <a:pt x="2117" y="0"/>
                  </a:moveTo>
                  <a:lnTo>
                    <a:pt x="2217" y="0"/>
                  </a:lnTo>
                  <a:cubicBezTo>
                    <a:pt x="2226" y="0"/>
                    <a:pt x="2233" y="7"/>
                    <a:pt x="2233" y="16"/>
                  </a:cubicBezTo>
                  <a:cubicBezTo>
                    <a:pt x="2233" y="26"/>
                    <a:pt x="2226" y="33"/>
                    <a:pt x="2217" y="33"/>
                  </a:cubicBezTo>
                  <a:lnTo>
                    <a:pt x="2117" y="33"/>
                  </a:lnTo>
                  <a:cubicBezTo>
                    <a:pt x="2108" y="33"/>
                    <a:pt x="2100" y="26"/>
                    <a:pt x="2100" y="16"/>
                  </a:cubicBezTo>
                  <a:cubicBezTo>
                    <a:pt x="2100" y="7"/>
                    <a:pt x="2108" y="0"/>
                    <a:pt x="2117" y="0"/>
                  </a:cubicBezTo>
                  <a:close/>
                  <a:moveTo>
                    <a:pt x="2350" y="0"/>
                  </a:moveTo>
                  <a:lnTo>
                    <a:pt x="2450" y="0"/>
                  </a:lnTo>
                  <a:cubicBezTo>
                    <a:pt x="2459" y="0"/>
                    <a:pt x="2467" y="7"/>
                    <a:pt x="2467" y="16"/>
                  </a:cubicBezTo>
                  <a:cubicBezTo>
                    <a:pt x="2467" y="26"/>
                    <a:pt x="2459" y="33"/>
                    <a:pt x="2450" y="33"/>
                  </a:cubicBezTo>
                  <a:lnTo>
                    <a:pt x="2350" y="33"/>
                  </a:lnTo>
                  <a:cubicBezTo>
                    <a:pt x="2341" y="33"/>
                    <a:pt x="2333" y="26"/>
                    <a:pt x="2333" y="16"/>
                  </a:cubicBezTo>
                  <a:cubicBezTo>
                    <a:pt x="2333" y="7"/>
                    <a:pt x="2341" y="0"/>
                    <a:pt x="2350" y="0"/>
                  </a:cubicBezTo>
                  <a:close/>
                  <a:moveTo>
                    <a:pt x="2583" y="0"/>
                  </a:moveTo>
                  <a:lnTo>
                    <a:pt x="2683" y="0"/>
                  </a:lnTo>
                  <a:cubicBezTo>
                    <a:pt x="2693" y="0"/>
                    <a:pt x="2700" y="7"/>
                    <a:pt x="2700" y="16"/>
                  </a:cubicBezTo>
                  <a:cubicBezTo>
                    <a:pt x="2700" y="26"/>
                    <a:pt x="2693" y="33"/>
                    <a:pt x="2683" y="33"/>
                  </a:cubicBezTo>
                  <a:lnTo>
                    <a:pt x="2583" y="33"/>
                  </a:lnTo>
                  <a:cubicBezTo>
                    <a:pt x="2574" y="33"/>
                    <a:pt x="2567" y="26"/>
                    <a:pt x="2567" y="16"/>
                  </a:cubicBezTo>
                  <a:cubicBezTo>
                    <a:pt x="2567" y="7"/>
                    <a:pt x="2574" y="0"/>
                    <a:pt x="2583" y="0"/>
                  </a:cubicBezTo>
                  <a:close/>
                  <a:moveTo>
                    <a:pt x="2817" y="0"/>
                  </a:moveTo>
                  <a:lnTo>
                    <a:pt x="2917" y="0"/>
                  </a:lnTo>
                  <a:cubicBezTo>
                    <a:pt x="2926" y="0"/>
                    <a:pt x="2933" y="7"/>
                    <a:pt x="2933" y="16"/>
                  </a:cubicBezTo>
                  <a:cubicBezTo>
                    <a:pt x="2933" y="26"/>
                    <a:pt x="2926" y="33"/>
                    <a:pt x="2917" y="33"/>
                  </a:cubicBezTo>
                  <a:lnTo>
                    <a:pt x="2817" y="33"/>
                  </a:lnTo>
                  <a:cubicBezTo>
                    <a:pt x="2808" y="33"/>
                    <a:pt x="2800" y="26"/>
                    <a:pt x="2800" y="16"/>
                  </a:cubicBezTo>
                  <a:cubicBezTo>
                    <a:pt x="2800" y="7"/>
                    <a:pt x="2808" y="0"/>
                    <a:pt x="2817" y="0"/>
                  </a:cubicBezTo>
                  <a:close/>
                  <a:moveTo>
                    <a:pt x="3050" y="0"/>
                  </a:moveTo>
                  <a:lnTo>
                    <a:pt x="3150" y="0"/>
                  </a:lnTo>
                  <a:cubicBezTo>
                    <a:pt x="3159" y="0"/>
                    <a:pt x="3167" y="7"/>
                    <a:pt x="3167" y="16"/>
                  </a:cubicBezTo>
                  <a:cubicBezTo>
                    <a:pt x="3167" y="26"/>
                    <a:pt x="3159" y="33"/>
                    <a:pt x="3150" y="33"/>
                  </a:cubicBezTo>
                  <a:lnTo>
                    <a:pt x="3050" y="33"/>
                  </a:lnTo>
                  <a:cubicBezTo>
                    <a:pt x="3041" y="33"/>
                    <a:pt x="3033" y="26"/>
                    <a:pt x="3033" y="16"/>
                  </a:cubicBezTo>
                  <a:cubicBezTo>
                    <a:pt x="3033" y="7"/>
                    <a:pt x="3041" y="0"/>
                    <a:pt x="3050" y="0"/>
                  </a:cubicBezTo>
                  <a:close/>
                  <a:moveTo>
                    <a:pt x="3283" y="0"/>
                  </a:moveTo>
                  <a:lnTo>
                    <a:pt x="3383" y="0"/>
                  </a:lnTo>
                  <a:cubicBezTo>
                    <a:pt x="3393" y="0"/>
                    <a:pt x="3400" y="7"/>
                    <a:pt x="3400" y="16"/>
                  </a:cubicBezTo>
                  <a:cubicBezTo>
                    <a:pt x="3400" y="26"/>
                    <a:pt x="3393" y="33"/>
                    <a:pt x="3383" y="33"/>
                  </a:cubicBezTo>
                  <a:lnTo>
                    <a:pt x="3283" y="33"/>
                  </a:lnTo>
                  <a:cubicBezTo>
                    <a:pt x="3274" y="33"/>
                    <a:pt x="3267" y="26"/>
                    <a:pt x="3267" y="16"/>
                  </a:cubicBezTo>
                  <a:cubicBezTo>
                    <a:pt x="3267" y="7"/>
                    <a:pt x="3274" y="0"/>
                    <a:pt x="3283" y="0"/>
                  </a:cubicBezTo>
                  <a:close/>
                  <a:moveTo>
                    <a:pt x="3517" y="0"/>
                  </a:moveTo>
                  <a:lnTo>
                    <a:pt x="3617" y="0"/>
                  </a:lnTo>
                  <a:cubicBezTo>
                    <a:pt x="3626" y="0"/>
                    <a:pt x="3633" y="7"/>
                    <a:pt x="3633" y="16"/>
                  </a:cubicBezTo>
                  <a:cubicBezTo>
                    <a:pt x="3633" y="26"/>
                    <a:pt x="3626" y="33"/>
                    <a:pt x="3617" y="33"/>
                  </a:cubicBezTo>
                  <a:lnTo>
                    <a:pt x="3517" y="33"/>
                  </a:lnTo>
                  <a:cubicBezTo>
                    <a:pt x="3508" y="33"/>
                    <a:pt x="3500" y="26"/>
                    <a:pt x="3500" y="16"/>
                  </a:cubicBezTo>
                  <a:cubicBezTo>
                    <a:pt x="3500" y="7"/>
                    <a:pt x="3508" y="0"/>
                    <a:pt x="3517" y="0"/>
                  </a:cubicBezTo>
                  <a:close/>
                  <a:moveTo>
                    <a:pt x="3750" y="0"/>
                  </a:moveTo>
                  <a:lnTo>
                    <a:pt x="3850" y="0"/>
                  </a:lnTo>
                  <a:cubicBezTo>
                    <a:pt x="3859" y="0"/>
                    <a:pt x="3867" y="7"/>
                    <a:pt x="3867" y="16"/>
                  </a:cubicBezTo>
                  <a:cubicBezTo>
                    <a:pt x="3867" y="26"/>
                    <a:pt x="3859" y="33"/>
                    <a:pt x="3850" y="33"/>
                  </a:cubicBezTo>
                  <a:lnTo>
                    <a:pt x="3750" y="33"/>
                  </a:lnTo>
                  <a:cubicBezTo>
                    <a:pt x="3741" y="33"/>
                    <a:pt x="3733" y="26"/>
                    <a:pt x="3733" y="16"/>
                  </a:cubicBezTo>
                  <a:cubicBezTo>
                    <a:pt x="3733" y="7"/>
                    <a:pt x="3741" y="0"/>
                    <a:pt x="3750" y="0"/>
                  </a:cubicBezTo>
                  <a:close/>
                  <a:moveTo>
                    <a:pt x="3983" y="0"/>
                  </a:moveTo>
                  <a:lnTo>
                    <a:pt x="4083" y="0"/>
                  </a:lnTo>
                  <a:cubicBezTo>
                    <a:pt x="4093" y="0"/>
                    <a:pt x="4100" y="7"/>
                    <a:pt x="4100" y="16"/>
                  </a:cubicBezTo>
                  <a:cubicBezTo>
                    <a:pt x="4100" y="26"/>
                    <a:pt x="4093" y="33"/>
                    <a:pt x="4083" y="33"/>
                  </a:cubicBezTo>
                  <a:lnTo>
                    <a:pt x="3983" y="33"/>
                  </a:lnTo>
                  <a:cubicBezTo>
                    <a:pt x="3974" y="33"/>
                    <a:pt x="3967" y="26"/>
                    <a:pt x="3967" y="16"/>
                  </a:cubicBezTo>
                  <a:cubicBezTo>
                    <a:pt x="3967" y="7"/>
                    <a:pt x="3974" y="0"/>
                    <a:pt x="3983" y="0"/>
                  </a:cubicBezTo>
                  <a:close/>
                  <a:moveTo>
                    <a:pt x="4217" y="0"/>
                  </a:moveTo>
                  <a:lnTo>
                    <a:pt x="4317" y="0"/>
                  </a:lnTo>
                  <a:cubicBezTo>
                    <a:pt x="4326" y="0"/>
                    <a:pt x="4333" y="7"/>
                    <a:pt x="4333" y="16"/>
                  </a:cubicBezTo>
                  <a:cubicBezTo>
                    <a:pt x="4333" y="26"/>
                    <a:pt x="4326" y="33"/>
                    <a:pt x="4317" y="33"/>
                  </a:cubicBezTo>
                  <a:lnTo>
                    <a:pt x="4217" y="33"/>
                  </a:lnTo>
                  <a:cubicBezTo>
                    <a:pt x="4208" y="33"/>
                    <a:pt x="4200" y="26"/>
                    <a:pt x="4200" y="16"/>
                  </a:cubicBezTo>
                  <a:cubicBezTo>
                    <a:pt x="4200" y="7"/>
                    <a:pt x="4208" y="0"/>
                    <a:pt x="4217" y="0"/>
                  </a:cubicBezTo>
                  <a:close/>
                  <a:moveTo>
                    <a:pt x="4450" y="0"/>
                  </a:moveTo>
                  <a:lnTo>
                    <a:pt x="4550" y="0"/>
                  </a:lnTo>
                  <a:cubicBezTo>
                    <a:pt x="4559" y="0"/>
                    <a:pt x="4567" y="7"/>
                    <a:pt x="4567" y="16"/>
                  </a:cubicBezTo>
                  <a:cubicBezTo>
                    <a:pt x="4567" y="26"/>
                    <a:pt x="4559" y="33"/>
                    <a:pt x="4550" y="33"/>
                  </a:cubicBezTo>
                  <a:lnTo>
                    <a:pt x="4450" y="33"/>
                  </a:lnTo>
                  <a:cubicBezTo>
                    <a:pt x="4441" y="33"/>
                    <a:pt x="4433" y="26"/>
                    <a:pt x="4433" y="16"/>
                  </a:cubicBezTo>
                  <a:cubicBezTo>
                    <a:pt x="4433" y="7"/>
                    <a:pt x="4441" y="0"/>
                    <a:pt x="4450" y="0"/>
                  </a:cubicBezTo>
                  <a:close/>
                  <a:moveTo>
                    <a:pt x="4683" y="0"/>
                  </a:moveTo>
                  <a:lnTo>
                    <a:pt x="4783" y="0"/>
                  </a:lnTo>
                  <a:cubicBezTo>
                    <a:pt x="4793" y="0"/>
                    <a:pt x="4800" y="7"/>
                    <a:pt x="4800" y="16"/>
                  </a:cubicBezTo>
                  <a:cubicBezTo>
                    <a:pt x="4800" y="26"/>
                    <a:pt x="4793" y="33"/>
                    <a:pt x="4783" y="33"/>
                  </a:cubicBezTo>
                  <a:lnTo>
                    <a:pt x="4683" y="33"/>
                  </a:lnTo>
                  <a:cubicBezTo>
                    <a:pt x="4674" y="33"/>
                    <a:pt x="4667" y="26"/>
                    <a:pt x="4667" y="16"/>
                  </a:cubicBezTo>
                  <a:cubicBezTo>
                    <a:pt x="4667" y="7"/>
                    <a:pt x="4674" y="0"/>
                    <a:pt x="4683" y="0"/>
                  </a:cubicBezTo>
                  <a:close/>
                  <a:moveTo>
                    <a:pt x="4917" y="0"/>
                  </a:moveTo>
                  <a:lnTo>
                    <a:pt x="5017" y="0"/>
                  </a:lnTo>
                  <a:cubicBezTo>
                    <a:pt x="5026" y="0"/>
                    <a:pt x="5033" y="7"/>
                    <a:pt x="5033" y="16"/>
                  </a:cubicBezTo>
                  <a:cubicBezTo>
                    <a:pt x="5033" y="26"/>
                    <a:pt x="5026" y="33"/>
                    <a:pt x="5017" y="33"/>
                  </a:cubicBezTo>
                  <a:lnTo>
                    <a:pt x="4917" y="33"/>
                  </a:lnTo>
                  <a:cubicBezTo>
                    <a:pt x="4908" y="33"/>
                    <a:pt x="4900" y="26"/>
                    <a:pt x="4900" y="16"/>
                  </a:cubicBezTo>
                  <a:cubicBezTo>
                    <a:pt x="4900" y="7"/>
                    <a:pt x="4908" y="0"/>
                    <a:pt x="4917" y="0"/>
                  </a:cubicBezTo>
                  <a:close/>
                  <a:moveTo>
                    <a:pt x="5150" y="0"/>
                  </a:moveTo>
                  <a:lnTo>
                    <a:pt x="5250" y="0"/>
                  </a:lnTo>
                  <a:cubicBezTo>
                    <a:pt x="5259" y="0"/>
                    <a:pt x="5267" y="7"/>
                    <a:pt x="5267" y="16"/>
                  </a:cubicBezTo>
                  <a:cubicBezTo>
                    <a:pt x="5267" y="26"/>
                    <a:pt x="5259" y="33"/>
                    <a:pt x="5250" y="33"/>
                  </a:cubicBezTo>
                  <a:lnTo>
                    <a:pt x="5150" y="33"/>
                  </a:lnTo>
                  <a:cubicBezTo>
                    <a:pt x="5141" y="33"/>
                    <a:pt x="5133" y="26"/>
                    <a:pt x="5133" y="16"/>
                  </a:cubicBezTo>
                  <a:cubicBezTo>
                    <a:pt x="5133" y="7"/>
                    <a:pt x="5141" y="0"/>
                    <a:pt x="5150" y="0"/>
                  </a:cubicBezTo>
                  <a:close/>
                  <a:moveTo>
                    <a:pt x="5383" y="0"/>
                  </a:moveTo>
                  <a:lnTo>
                    <a:pt x="5483" y="0"/>
                  </a:lnTo>
                  <a:cubicBezTo>
                    <a:pt x="5493" y="0"/>
                    <a:pt x="5500" y="7"/>
                    <a:pt x="5500" y="16"/>
                  </a:cubicBezTo>
                  <a:cubicBezTo>
                    <a:pt x="5500" y="26"/>
                    <a:pt x="5493" y="33"/>
                    <a:pt x="5483" y="33"/>
                  </a:cubicBezTo>
                  <a:lnTo>
                    <a:pt x="5383" y="33"/>
                  </a:lnTo>
                  <a:cubicBezTo>
                    <a:pt x="5374" y="33"/>
                    <a:pt x="5367" y="26"/>
                    <a:pt x="5367" y="16"/>
                  </a:cubicBezTo>
                  <a:cubicBezTo>
                    <a:pt x="5367" y="7"/>
                    <a:pt x="5374" y="0"/>
                    <a:pt x="5383" y="0"/>
                  </a:cubicBezTo>
                  <a:close/>
                  <a:moveTo>
                    <a:pt x="5617" y="0"/>
                  </a:moveTo>
                  <a:lnTo>
                    <a:pt x="5717" y="0"/>
                  </a:lnTo>
                  <a:cubicBezTo>
                    <a:pt x="5726" y="0"/>
                    <a:pt x="5733" y="7"/>
                    <a:pt x="5733" y="16"/>
                  </a:cubicBezTo>
                  <a:cubicBezTo>
                    <a:pt x="5733" y="26"/>
                    <a:pt x="5726" y="33"/>
                    <a:pt x="5717" y="33"/>
                  </a:cubicBezTo>
                  <a:lnTo>
                    <a:pt x="5617" y="33"/>
                  </a:lnTo>
                  <a:cubicBezTo>
                    <a:pt x="5608" y="33"/>
                    <a:pt x="5600" y="26"/>
                    <a:pt x="5600" y="16"/>
                  </a:cubicBezTo>
                  <a:cubicBezTo>
                    <a:pt x="5600" y="7"/>
                    <a:pt x="5608" y="0"/>
                    <a:pt x="5617" y="0"/>
                  </a:cubicBezTo>
                  <a:close/>
                  <a:moveTo>
                    <a:pt x="5850" y="0"/>
                  </a:moveTo>
                  <a:lnTo>
                    <a:pt x="5950" y="0"/>
                  </a:lnTo>
                  <a:cubicBezTo>
                    <a:pt x="5959" y="0"/>
                    <a:pt x="5967" y="7"/>
                    <a:pt x="5967" y="16"/>
                  </a:cubicBezTo>
                  <a:cubicBezTo>
                    <a:pt x="5967" y="26"/>
                    <a:pt x="5959" y="33"/>
                    <a:pt x="5950" y="33"/>
                  </a:cubicBezTo>
                  <a:lnTo>
                    <a:pt x="5850" y="33"/>
                  </a:lnTo>
                  <a:cubicBezTo>
                    <a:pt x="5841" y="33"/>
                    <a:pt x="5833" y="26"/>
                    <a:pt x="5833" y="16"/>
                  </a:cubicBezTo>
                  <a:cubicBezTo>
                    <a:pt x="5833" y="7"/>
                    <a:pt x="5841" y="0"/>
                    <a:pt x="5850" y="0"/>
                  </a:cubicBezTo>
                  <a:close/>
                  <a:moveTo>
                    <a:pt x="6083" y="0"/>
                  </a:moveTo>
                  <a:lnTo>
                    <a:pt x="6183" y="0"/>
                  </a:lnTo>
                  <a:cubicBezTo>
                    <a:pt x="6193" y="0"/>
                    <a:pt x="6200" y="7"/>
                    <a:pt x="6200" y="16"/>
                  </a:cubicBezTo>
                  <a:cubicBezTo>
                    <a:pt x="6200" y="26"/>
                    <a:pt x="6193" y="33"/>
                    <a:pt x="6183" y="33"/>
                  </a:cubicBezTo>
                  <a:lnTo>
                    <a:pt x="6083" y="33"/>
                  </a:lnTo>
                  <a:cubicBezTo>
                    <a:pt x="6074" y="33"/>
                    <a:pt x="6067" y="26"/>
                    <a:pt x="6067" y="16"/>
                  </a:cubicBezTo>
                  <a:cubicBezTo>
                    <a:pt x="6067" y="7"/>
                    <a:pt x="6074" y="0"/>
                    <a:pt x="6083" y="0"/>
                  </a:cubicBezTo>
                  <a:close/>
                  <a:moveTo>
                    <a:pt x="6317" y="0"/>
                  </a:moveTo>
                  <a:lnTo>
                    <a:pt x="6417" y="0"/>
                  </a:lnTo>
                  <a:cubicBezTo>
                    <a:pt x="6426" y="0"/>
                    <a:pt x="6433" y="7"/>
                    <a:pt x="6433" y="16"/>
                  </a:cubicBezTo>
                  <a:cubicBezTo>
                    <a:pt x="6433" y="26"/>
                    <a:pt x="6426" y="33"/>
                    <a:pt x="6417" y="33"/>
                  </a:cubicBezTo>
                  <a:lnTo>
                    <a:pt x="6317" y="33"/>
                  </a:lnTo>
                  <a:cubicBezTo>
                    <a:pt x="6308" y="33"/>
                    <a:pt x="6300" y="26"/>
                    <a:pt x="6300" y="16"/>
                  </a:cubicBezTo>
                  <a:cubicBezTo>
                    <a:pt x="6300" y="7"/>
                    <a:pt x="6308" y="0"/>
                    <a:pt x="6317" y="0"/>
                  </a:cubicBezTo>
                  <a:close/>
                  <a:moveTo>
                    <a:pt x="6550" y="0"/>
                  </a:moveTo>
                  <a:lnTo>
                    <a:pt x="6650" y="0"/>
                  </a:lnTo>
                  <a:cubicBezTo>
                    <a:pt x="6659" y="0"/>
                    <a:pt x="6667" y="7"/>
                    <a:pt x="6667" y="16"/>
                  </a:cubicBezTo>
                  <a:cubicBezTo>
                    <a:pt x="6667" y="26"/>
                    <a:pt x="6659" y="33"/>
                    <a:pt x="6650" y="33"/>
                  </a:cubicBezTo>
                  <a:lnTo>
                    <a:pt x="6550" y="33"/>
                  </a:lnTo>
                  <a:cubicBezTo>
                    <a:pt x="6541" y="33"/>
                    <a:pt x="6533" y="26"/>
                    <a:pt x="6533" y="16"/>
                  </a:cubicBezTo>
                  <a:cubicBezTo>
                    <a:pt x="6533" y="7"/>
                    <a:pt x="6541" y="0"/>
                    <a:pt x="6550" y="0"/>
                  </a:cubicBezTo>
                  <a:close/>
                  <a:moveTo>
                    <a:pt x="6783" y="0"/>
                  </a:moveTo>
                  <a:lnTo>
                    <a:pt x="6883" y="0"/>
                  </a:lnTo>
                  <a:cubicBezTo>
                    <a:pt x="6893" y="0"/>
                    <a:pt x="6900" y="7"/>
                    <a:pt x="6900" y="16"/>
                  </a:cubicBezTo>
                  <a:cubicBezTo>
                    <a:pt x="6900" y="26"/>
                    <a:pt x="6893" y="33"/>
                    <a:pt x="6883" y="33"/>
                  </a:cubicBezTo>
                  <a:lnTo>
                    <a:pt x="6783" y="33"/>
                  </a:lnTo>
                  <a:cubicBezTo>
                    <a:pt x="6774" y="33"/>
                    <a:pt x="6767" y="26"/>
                    <a:pt x="6767" y="16"/>
                  </a:cubicBezTo>
                  <a:cubicBezTo>
                    <a:pt x="6767" y="7"/>
                    <a:pt x="6774" y="0"/>
                    <a:pt x="6783" y="0"/>
                  </a:cubicBezTo>
                  <a:close/>
                  <a:moveTo>
                    <a:pt x="7017" y="0"/>
                  </a:moveTo>
                  <a:lnTo>
                    <a:pt x="7117" y="0"/>
                  </a:lnTo>
                  <a:cubicBezTo>
                    <a:pt x="7126" y="0"/>
                    <a:pt x="7133" y="7"/>
                    <a:pt x="7133" y="16"/>
                  </a:cubicBezTo>
                  <a:cubicBezTo>
                    <a:pt x="7133" y="26"/>
                    <a:pt x="7126" y="33"/>
                    <a:pt x="7117" y="33"/>
                  </a:cubicBezTo>
                  <a:lnTo>
                    <a:pt x="7017" y="33"/>
                  </a:lnTo>
                  <a:cubicBezTo>
                    <a:pt x="7008" y="33"/>
                    <a:pt x="7000" y="26"/>
                    <a:pt x="7000" y="16"/>
                  </a:cubicBezTo>
                  <a:cubicBezTo>
                    <a:pt x="7000" y="7"/>
                    <a:pt x="7008" y="0"/>
                    <a:pt x="7017" y="0"/>
                  </a:cubicBezTo>
                  <a:close/>
                  <a:moveTo>
                    <a:pt x="7250" y="0"/>
                  </a:moveTo>
                  <a:lnTo>
                    <a:pt x="7350" y="0"/>
                  </a:lnTo>
                  <a:cubicBezTo>
                    <a:pt x="7359" y="0"/>
                    <a:pt x="7367" y="7"/>
                    <a:pt x="7367" y="16"/>
                  </a:cubicBezTo>
                  <a:cubicBezTo>
                    <a:pt x="7367" y="26"/>
                    <a:pt x="7359" y="33"/>
                    <a:pt x="7350" y="33"/>
                  </a:cubicBezTo>
                  <a:lnTo>
                    <a:pt x="7250" y="33"/>
                  </a:lnTo>
                  <a:cubicBezTo>
                    <a:pt x="7241" y="33"/>
                    <a:pt x="7233" y="26"/>
                    <a:pt x="7233" y="16"/>
                  </a:cubicBezTo>
                  <a:cubicBezTo>
                    <a:pt x="7233" y="7"/>
                    <a:pt x="7241" y="0"/>
                    <a:pt x="7250" y="0"/>
                  </a:cubicBezTo>
                  <a:close/>
                  <a:moveTo>
                    <a:pt x="7483" y="0"/>
                  </a:moveTo>
                  <a:lnTo>
                    <a:pt x="7583" y="0"/>
                  </a:lnTo>
                  <a:cubicBezTo>
                    <a:pt x="7593" y="0"/>
                    <a:pt x="7600" y="7"/>
                    <a:pt x="7600" y="16"/>
                  </a:cubicBezTo>
                  <a:cubicBezTo>
                    <a:pt x="7600" y="26"/>
                    <a:pt x="7593" y="33"/>
                    <a:pt x="7583" y="33"/>
                  </a:cubicBezTo>
                  <a:lnTo>
                    <a:pt x="7483" y="33"/>
                  </a:lnTo>
                  <a:cubicBezTo>
                    <a:pt x="7474" y="33"/>
                    <a:pt x="7467" y="26"/>
                    <a:pt x="7467" y="16"/>
                  </a:cubicBezTo>
                  <a:cubicBezTo>
                    <a:pt x="7467" y="7"/>
                    <a:pt x="7474" y="0"/>
                    <a:pt x="7483" y="0"/>
                  </a:cubicBezTo>
                  <a:close/>
                  <a:moveTo>
                    <a:pt x="7717" y="0"/>
                  </a:moveTo>
                  <a:lnTo>
                    <a:pt x="7817" y="0"/>
                  </a:lnTo>
                  <a:cubicBezTo>
                    <a:pt x="7826" y="0"/>
                    <a:pt x="7833" y="7"/>
                    <a:pt x="7833" y="16"/>
                  </a:cubicBezTo>
                  <a:cubicBezTo>
                    <a:pt x="7833" y="26"/>
                    <a:pt x="7826" y="33"/>
                    <a:pt x="7817" y="33"/>
                  </a:cubicBezTo>
                  <a:lnTo>
                    <a:pt x="7717" y="33"/>
                  </a:lnTo>
                  <a:cubicBezTo>
                    <a:pt x="7708" y="33"/>
                    <a:pt x="7700" y="26"/>
                    <a:pt x="7700" y="16"/>
                  </a:cubicBezTo>
                  <a:cubicBezTo>
                    <a:pt x="7700" y="7"/>
                    <a:pt x="7708" y="0"/>
                    <a:pt x="7717" y="0"/>
                  </a:cubicBezTo>
                  <a:close/>
                  <a:moveTo>
                    <a:pt x="7950" y="0"/>
                  </a:moveTo>
                  <a:lnTo>
                    <a:pt x="8050" y="0"/>
                  </a:lnTo>
                  <a:cubicBezTo>
                    <a:pt x="8059" y="0"/>
                    <a:pt x="8067" y="7"/>
                    <a:pt x="8067" y="16"/>
                  </a:cubicBezTo>
                  <a:cubicBezTo>
                    <a:pt x="8067" y="26"/>
                    <a:pt x="8059" y="33"/>
                    <a:pt x="8050" y="33"/>
                  </a:cubicBezTo>
                  <a:lnTo>
                    <a:pt x="7950" y="33"/>
                  </a:lnTo>
                  <a:cubicBezTo>
                    <a:pt x="7941" y="33"/>
                    <a:pt x="7933" y="26"/>
                    <a:pt x="7933" y="16"/>
                  </a:cubicBezTo>
                  <a:cubicBezTo>
                    <a:pt x="7933" y="7"/>
                    <a:pt x="7941" y="0"/>
                    <a:pt x="7950" y="0"/>
                  </a:cubicBezTo>
                  <a:close/>
                  <a:moveTo>
                    <a:pt x="8183" y="0"/>
                  </a:moveTo>
                  <a:lnTo>
                    <a:pt x="8283" y="0"/>
                  </a:lnTo>
                  <a:cubicBezTo>
                    <a:pt x="8293" y="0"/>
                    <a:pt x="8300" y="7"/>
                    <a:pt x="8300" y="16"/>
                  </a:cubicBezTo>
                  <a:cubicBezTo>
                    <a:pt x="8300" y="26"/>
                    <a:pt x="8293" y="33"/>
                    <a:pt x="8283" y="33"/>
                  </a:cubicBezTo>
                  <a:lnTo>
                    <a:pt x="8183" y="33"/>
                  </a:lnTo>
                  <a:cubicBezTo>
                    <a:pt x="8174" y="33"/>
                    <a:pt x="8167" y="26"/>
                    <a:pt x="8167" y="16"/>
                  </a:cubicBezTo>
                  <a:cubicBezTo>
                    <a:pt x="8167" y="7"/>
                    <a:pt x="8174" y="0"/>
                    <a:pt x="8183" y="0"/>
                  </a:cubicBezTo>
                  <a:close/>
                  <a:moveTo>
                    <a:pt x="8417" y="0"/>
                  </a:moveTo>
                  <a:lnTo>
                    <a:pt x="8517" y="0"/>
                  </a:lnTo>
                  <a:cubicBezTo>
                    <a:pt x="8526" y="0"/>
                    <a:pt x="8533" y="7"/>
                    <a:pt x="8533" y="16"/>
                  </a:cubicBezTo>
                  <a:cubicBezTo>
                    <a:pt x="8533" y="26"/>
                    <a:pt x="8526" y="33"/>
                    <a:pt x="8517" y="33"/>
                  </a:cubicBezTo>
                  <a:lnTo>
                    <a:pt x="8417" y="33"/>
                  </a:lnTo>
                  <a:cubicBezTo>
                    <a:pt x="8408" y="33"/>
                    <a:pt x="8400" y="26"/>
                    <a:pt x="8400" y="16"/>
                  </a:cubicBezTo>
                  <a:cubicBezTo>
                    <a:pt x="8400" y="7"/>
                    <a:pt x="8408" y="0"/>
                    <a:pt x="8417" y="0"/>
                  </a:cubicBezTo>
                  <a:close/>
                  <a:moveTo>
                    <a:pt x="8650" y="0"/>
                  </a:moveTo>
                  <a:lnTo>
                    <a:pt x="8750" y="0"/>
                  </a:lnTo>
                  <a:cubicBezTo>
                    <a:pt x="8759" y="0"/>
                    <a:pt x="8767" y="7"/>
                    <a:pt x="8767" y="16"/>
                  </a:cubicBezTo>
                  <a:cubicBezTo>
                    <a:pt x="8767" y="26"/>
                    <a:pt x="8759" y="33"/>
                    <a:pt x="8750" y="33"/>
                  </a:cubicBezTo>
                  <a:lnTo>
                    <a:pt x="8650" y="33"/>
                  </a:lnTo>
                  <a:cubicBezTo>
                    <a:pt x="8641" y="33"/>
                    <a:pt x="8633" y="26"/>
                    <a:pt x="8633" y="16"/>
                  </a:cubicBezTo>
                  <a:cubicBezTo>
                    <a:pt x="8633" y="7"/>
                    <a:pt x="8641" y="0"/>
                    <a:pt x="8650" y="0"/>
                  </a:cubicBezTo>
                  <a:close/>
                  <a:moveTo>
                    <a:pt x="8883" y="0"/>
                  </a:moveTo>
                  <a:lnTo>
                    <a:pt x="8983" y="0"/>
                  </a:lnTo>
                  <a:cubicBezTo>
                    <a:pt x="8993" y="0"/>
                    <a:pt x="9000" y="7"/>
                    <a:pt x="9000" y="16"/>
                  </a:cubicBezTo>
                  <a:cubicBezTo>
                    <a:pt x="9000" y="26"/>
                    <a:pt x="8993" y="33"/>
                    <a:pt x="8983" y="33"/>
                  </a:cubicBezTo>
                  <a:lnTo>
                    <a:pt x="8883" y="33"/>
                  </a:lnTo>
                  <a:cubicBezTo>
                    <a:pt x="8874" y="33"/>
                    <a:pt x="8867" y="26"/>
                    <a:pt x="8867" y="16"/>
                  </a:cubicBezTo>
                  <a:cubicBezTo>
                    <a:pt x="8867" y="7"/>
                    <a:pt x="8874" y="0"/>
                    <a:pt x="8883" y="0"/>
                  </a:cubicBezTo>
                  <a:close/>
                  <a:moveTo>
                    <a:pt x="9117" y="0"/>
                  </a:moveTo>
                  <a:lnTo>
                    <a:pt x="9217" y="0"/>
                  </a:lnTo>
                  <a:cubicBezTo>
                    <a:pt x="9226" y="0"/>
                    <a:pt x="9233" y="7"/>
                    <a:pt x="9233" y="16"/>
                  </a:cubicBezTo>
                  <a:cubicBezTo>
                    <a:pt x="9233" y="26"/>
                    <a:pt x="9226" y="33"/>
                    <a:pt x="9217" y="33"/>
                  </a:cubicBezTo>
                  <a:lnTo>
                    <a:pt x="9117" y="33"/>
                  </a:lnTo>
                  <a:cubicBezTo>
                    <a:pt x="9108" y="33"/>
                    <a:pt x="9100" y="26"/>
                    <a:pt x="9100" y="16"/>
                  </a:cubicBezTo>
                  <a:cubicBezTo>
                    <a:pt x="9100" y="7"/>
                    <a:pt x="9108" y="0"/>
                    <a:pt x="9117" y="0"/>
                  </a:cubicBezTo>
                  <a:close/>
                  <a:moveTo>
                    <a:pt x="9350" y="0"/>
                  </a:moveTo>
                  <a:lnTo>
                    <a:pt x="9450" y="0"/>
                  </a:lnTo>
                  <a:cubicBezTo>
                    <a:pt x="9459" y="0"/>
                    <a:pt x="9467" y="7"/>
                    <a:pt x="9467" y="16"/>
                  </a:cubicBezTo>
                  <a:cubicBezTo>
                    <a:pt x="9467" y="26"/>
                    <a:pt x="9459" y="33"/>
                    <a:pt x="9450" y="33"/>
                  </a:cubicBezTo>
                  <a:lnTo>
                    <a:pt x="9350" y="33"/>
                  </a:lnTo>
                  <a:cubicBezTo>
                    <a:pt x="9341" y="33"/>
                    <a:pt x="9333" y="26"/>
                    <a:pt x="9333" y="16"/>
                  </a:cubicBezTo>
                  <a:cubicBezTo>
                    <a:pt x="9333" y="7"/>
                    <a:pt x="9341" y="0"/>
                    <a:pt x="9350" y="0"/>
                  </a:cubicBezTo>
                  <a:close/>
                  <a:moveTo>
                    <a:pt x="9583" y="0"/>
                  </a:moveTo>
                  <a:lnTo>
                    <a:pt x="9683" y="0"/>
                  </a:lnTo>
                  <a:cubicBezTo>
                    <a:pt x="9693" y="0"/>
                    <a:pt x="9700" y="7"/>
                    <a:pt x="9700" y="16"/>
                  </a:cubicBezTo>
                  <a:cubicBezTo>
                    <a:pt x="9700" y="26"/>
                    <a:pt x="9693" y="33"/>
                    <a:pt x="9683" y="33"/>
                  </a:cubicBezTo>
                  <a:lnTo>
                    <a:pt x="9583" y="33"/>
                  </a:lnTo>
                  <a:cubicBezTo>
                    <a:pt x="9574" y="33"/>
                    <a:pt x="9567" y="26"/>
                    <a:pt x="9567" y="16"/>
                  </a:cubicBezTo>
                  <a:cubicBezTo>
                    <a:pt x="9567" y="7"/>
                    <a:pt x="9574" y="0"/>
                    <a:pt x="9583" y="0"/>
                  </a:cubicBezTo>
                  <a:close/>
                  <a:moveTo>
                    <a:pt x="9817" y="0"/>
                  </a:moveTo>
                  <a:lnTo>
                    <a:pt x="9917" y="0"/>
                  </a:lnTo>
                  <a:cubicBezTo>
                    <a:pt x="9926" y="0"/>
                    <a:pt x="9933" y="7"/>
                    <a:pt x="9933" y="16"/>
                  </a:cubicBezTo>
                  <a:cubicBezTo>
                    <a:pt x="9933" y="26"/>
                    <a:pt x="9926" y="33"/>
                    <a:pt x="9917" y="33"/>
                  </a:cubicBezTo>
                  <a:lnTo>
                    <a:pt x="9817" y="33"/>
                  </a:lnTo>
                  <a:cubicBezTo>
                    <a:pt x="9808" y="33"/>
                    <a:pt x="9800" y="26"/>
                    <a:pt x="9800" y="16"/>
                  </a:cubicBezTo>
                  <a:cubicBezTo>
                    <a:pt x="9800" y="7"/>
                    <a:pt x="9808" y="0"/>
                    <a:pt x="9817" y="0"/>
                  </a:cubicBezTo>
                  <a:close/>
                  <a:moveTo>
                    <a:pt x="10050" y="0"/>
                  </a:moveTo>
                  <a:lnTo>
                    <a:pt x="10150" y="0"/>
                  </a:lnTo>
                  <a:cubicBezTo>
                    <a:pt x="10159" y="0"/>
                    <a:pt x="10167" y="7"/>
                    <a:pt x="10167" y="16"/>
                  </a:cubicBezTo>
                  <a:cubicBezTo>
                    <a:pt x="10167" y="26"/>
                    <a:pt x="10159" y="33"/>
                    <a:pt x="10150" y="33"/>
                  </a:cubicBezTo>
                  <a:lnTo>
                    <a:pt x="10050" y="33"/>
                  </a:lnTo>
                  <a:cubicBezTo>
                    <a:pt x="10041" y="33"/>
                    <a:pt x="10033" y="26"/>
                    <a:pt x="10033" y="16"/>
                  </a:cubicBezTo>
                  <a:cubicBezTo>
                    <a:pt x="10033" y="7"/>
                    <a:pt x="10041" y="0"/>
                    <a:pt x="10050" y="0"/>
                  </a:cubicBezTo>
                  <a:close/>
                  <a:moveTo>
                    <a:pt x="10283" y="0"/>
                  </a:moveTo>
                  <a:lnTo>
                    <a:pt x="10383" y="0"/>
                  </a:lnTo>
                  <a:cubicBezTo>
                    <a:pt x="10393" y="0"/>
                    <a:pt x="10400" y="7"/>
                    <a:pt x="10400" y="16"/>
                  </a:cubicBezTo>
                  <a:cubicBezTo>
                    <a:pt x="10400" y="26"/>
                    <a:pt x="10393" y="33"/>
                    <a:pt x="10383" y="33"/>
                  </a:cubicBezTo>
                  <a:lnTo>
                    <a:pt x="10283" y="33"/>
                  </a:lnTo>
                  <a:cubicBezTo>
                    <a:pt x="10274" y="33"/>
                    <a:pt x="10267" y="26"/>
                    <a:pt x="10267" y="16"/>
                  </a:cubicBezTo>
                  <a:cubicBezTo>
                    <a:pt x="10267" y="7"/>
                    <a:pt x="10274" y="0"/>
                    <a:pt x="10283" y="0"/>
                  </a:cubicBezTo>
                  <a:close/>
                  <a:moveTo>
                    <a:pt x="10517" y="0"/>
                  </a:moveTo>
                  <a:lnTo>
                    <a:pt x="10617" y="0"/>
                  </a:lnTo>
                  <a:cubicBezTo>
                    <a:pt x="10626" y="0"/>
                    <a:pt x="10633" y="7"/>
                    <a:pt x="10633" y="16"/>
                  </a:cubicBezTo>
                  <a:cubicBezTo>
                    <a:pt x="10633" y="26"/>
                    <a:pt x="10626" y="33"/>
                    <a:pt x="10617" y="33"/>
                  </a:cubicBezTo>
                  <a:lnTo>
                    <a:pt x="10517" y="33"/>
                  </a:lnTo>
                  <a:cubicBezTo>
                    <a:pt x="10508" y="33"/>
                    <a:pt x="10500" y="26"/>
                    <a:pt x="10500" y="16"/>
                  </a:cubicBezTo>
                  <a:cubicBezTo>
                    <a:pt x="10500" y="7"/>
                    <a:pt x="10508" y="0"/>
                    <a:pt x="10517" y="0"/>
                  </a:cubicBezTo>
                  <a:close/>
                  <a:moveTo>
                    <a:pt x="10750" y="0"/>
                  </a:moveTo>
                  <a:lnTo>
                    <a:pt x="10850" y="0"/>
                  </a:lnTo>
                  <a:cubicBezTo>
                    <a:pt x="10859" y="0"/>
                    <a:pt x="10867" y="7"/>
                    <a:pt x="10867" y="16"/>
                  </a:cubicBezTo>
                  <a:cubicBezTo>
                    <a:pt x="10867" y="26"/>
                    <a:pt x="10859" y="33"/>
                    <a:pt x="10850" y="33"/>
                  </a:cubicBezTo>
                  <a:lnTo>
                    <a:pt x="10750" y="33"/>
                  </a:lnTo>
                  <a:cubicBezTo>
                    <a:pt x="10741" y="33"/>
                    <a:pt x="10733" y="26"/>
                    <a:pt x="10733" y="16"/>
                  </a:cubicBezTo>
                  <a:cubicBezTo>
                    <a:pt x="10733" y="7"/>
                    <a:pt x="10741" y="0"/>
                    <a:pt x="10750" y="0"/>
                  </a:cubicBezTo>
                  <a:close/>
                  <a:moveTo>
                    <a:pt x="10983" y="0"/>
                  </a:moveTo>
                  <a:lnTo>
                    <a:pt x="11083" y="0"/>
                  </a:lnTo>
                  <a:cubicBezTo>
                    <a:pt x="11093" y="0"/>
                    <a:pt x="11100" y="7"/>
                    <a:pt x="11100" y="16"/>
                  </a:cubicBezTo>
                  <a:cubicBezTo>
                    <a:pt x="11100" y="26"/>
                    <a:pt x="11093" y="33"/>
                    <a:pt x="11083" y="33"/>
                  </a:cubicBezTo>
                  <a:lnTo>
                    <a:pt x="10983" y="33"/>
                  </a:lnTo>
                  <a:cubicBezTo>
                    <a:pt x="10974" y="33"/>
                    <a:pt x="10967" y="26"/>
                    <a:pt x="10967" y="16"/>
                  </a:cubicBezTo>
                  <a:cubicBezTo>
                    <a:pt x="10967" y="7"/>
                    <a:pt x="10974" y="0"/>
                    <a:pt x="10983" y="0"/>
                  </a:cubicBezTo>
                  <a:close/>
                  <a:moveTo>
                    <a:pt x="11217" y="0"/>
                  </a:moveTo>
                  <a:lnTo>
                    <a:pt x="11317" y="0"/>
                  </a:lnTo>
                  <a:cubicBezTo>
                    <a:pt x="11326" y="0"/>
                    <a:pt x="11333" y="7"/>
                    <a:pt x="11333" y="16"/>
                  </a:cubicBezTo>
                  <a:cubicBezTo>
                    <a:pt x="11333" y="26"/>
                    <a:pt x="11326" y="33"/>
                    <a:pt x="11317" y="33"/>
                  </a:cubicBezTo>
                  <a:lnTo>
                    <a:pt x="11217" y="33"/>
                  </a:lnTo>
                  <a:cubicBezTo>
                    <a:pt x="11208" y="33"/>
                    <a:pt x="11200" y="26"/>
                    <a:pt x="11200" y="16"/>
                  </a:cubicBezTo>
                  <a:cubicBezTo>
                    <a:pt x="11200" y="7"/>
                    <a:pt x="11208" y="0"/>
                    <a:pt x="11217" y="0"/>
                  </a:cubicBezTo>
                  <a:close/>
                  <a:moveTo>
                    <a:pt x="11450" y="0"/>
                  </a:moveTo>
                  <a:lnTo>
                    <a:pt x="11550" y="0"/>
                  </a:lnTo>
                  <a:cubicBezTo>
                    <a:pt x="11559" y="0"/>
                    <a:pt x="11567" y="7"/>
                    <a:pt x="11567" y="16"/>
                  </a:cubicBezTo>
                  <a:cubicBezTo>
                    <a:pt x="11567" y="26"/>
                    <a:pt x="11559" y="33"/>
                    <a:pt x="11550" y="33"/>
                  </a:cubicBezTo>
                  <a:lnTo>
                    <a:pt x="11450" y="33"/>
                  </a:lnTo>
                  <a:cubicBezTo>
                    <a:pt x="11441" y="33"/>
                    <a:pt x="11433" y="26"/>
                    <a:pt x="11433" y="16"/>
                  </a:cubicBezTo>
                  <a:cubicBezTo>
                    <a:pt x="11433" y="7"/>
                    <a:pt x="11441" y="0"/>
                    <a:pt x="11450" y="0"/>
                  </a:cubicBezTo>
                  <a:close/>
                  <a:moveTo>
                    <a:pt x="11683" y="0"/>
                  </a:moveTo>
                  <a:lnTo>
                    <a:pt x="11783" y="0"/>
                  </a:lnTo>
                  <a:cubicBezTo>
                    <a:pt x="11793" y="0"/>
                    <a:pt x="11800" y="7"/>
                    <a:pt x="11800" y="16"/>
                  </a:cubicBezTo>
                  <a:cubicBezTo>
                    <a:pt x="11800" y="26"/>
                    <a:pt x="11793" y="33"/>
                    <a:pt x="11783" y="33"/>
                  </a:cubicBezTo>
                  <a:lnTo>
                    <a:pt x="11683" y="33"/>
                  </a:lnTo>
                  <a:cubicBezTo>
                    <a:pt x="11674" y="33"/>
                    <a:pt x="11667" y="26"/>
                    <a:pt x="11667" y="16"/>
                  </a:cubicBezTo>
                  <a:cubicBezTo>
                    <a:pt x="11667" y="7"/>
                    <a:pt x="11674" y="0"/>
                    <a:pt x="11683" y="0"/>
                  </a:cubicBezTo>
                  <a:close/>
                  <a:moveTo>
                    <a:pt x="11917" y="0"/>
                  </a:moveTo>
                  <a:lnTo>
                    <a:pt x="12017" y="0"/>
                  </a:lnTo>
                  <a:cubicBezTo>
                    <a:pt x="12026" y="0"/>
                    <a:pt x="12033" y="7"/>
                    <a:pt x="12033" y="16"/>
                  </a:cubicBezTo>
                  <a:cubicBezTo>
                    <a:pt x="12033" y="26"/>
                    <a:pt x="12026" y="33"/>
                    <a:pt x="12017" y="33"/>
                  </a:cubicBezTo>
                  <a:lnTo>
                    <a:pt x="11917" y="33"/>
                  </a:lnTo>
                  <a:cubicBezTo>
                    <a:pt x="11908" y="33"/>
                    <a:pt x="11900" y="26"/>
                    <a:pt x="11900" y="16"/>
                  </a:cubicBezTo>
                  <a:cubicBezTo>
                    <a:pt x="11900" y="7"/>
                    <a:pt x="11908" y="0"/>
                    <a:pt x="11917" y="0"/>
                  </a:cubicBezTo>
                  <a:close/>
                  <a:moveTo>
                    <a:pt x="12150" y="0"/>
                  </a:moveTo>
                  <a:lnTo>
                    <a:pt x="12250" y="0"/>
                  </a:lnTo>
                  <a:cubicBezTo>
                    <a:pt x="12259" y="0"/>
                    <a:pt x="12267" y="7"/>
                    <a:pt x="12267" y="16"/>
                  </a:cubicBezTo>
                  <a:cubicBezTo>
                    <a:pt x="12267" y="26"/>
                    <a:pt x="12259" y="33"/>
                    <a:pt x="12250" y="33"/>
                  </a:cubicBezTo>
                  <a:lnTo>
                    <a:pt x="12150" y="33"/>
                  </a:lnTo>
                  <a:cubicBezTo>
                    <a:pt x="12141" y="33"/>
                    <a:pt x="12133" y="26"/>
                    <a:pt x="12133" y="16"/>
                  </a:cubicBezTo>
                  <a:cubicBezTo>
                    <a:pt x="12133" y="7"/>
                    <a:pt x="12141" y="0"/>
                    <a:pt x="12150" y="0"/>
                  </a:cubicBezTo>
                  <a:close/>
                  <a:moveTo>
                    <a:pt x="12383" y="0"/>
                  </a:moveTo>
                  <a:lnTo>
                    <a:pt x="12483" y="0"/>
                  </a:lnTo>
                  <a:cubicBezTo>
                    <a:pt x="12493" y="0"/>
                    <a:pt x="12500" y="7"/>
                    <a:pt x="12500" y="16"/>
                  </a:cubicBezTo>
                  <a:cubicBezTo>
                    <a:pt x="12500" y="26"/>
                    <a:pt x="12493" y="33"/>
                    <a:pt x="12483" y="33"/>
                  </a:cubicBezTo>
                  <a:lnTo>
                    <a:pt x="12383" y="33"/>
                  </a:lnTo>
                  <a:cubicBezTo>
                    <a:pt x="12374" y="33"/>
                    <a:pt x="12367" y="26"/>
                    <a:pt x="12367" y="16"/>
                  </a:cubicBezTo>
                  <a:cubicBezTo>
                    <a:pt x="12367" y="7"/>
                    <a:pt x="12374" y="0"/>
                    <a:pt x="12383" y="0"/>
                  </a:cubicBezTo>
                  <a:close/>
                  <a:moveTo>
                    <a:pt x="12617" y="0"/>
                  </a:moveTo>
                  <a:lnTo>
                    <a:pt x="12717" y="0"/>
                  </a:lnTo>
                  <a:cubicBezTo>
                    <a:pt x="12726" y="0"/>
                    <a:pt x="12733" y="7"/>
                    <a:pt x="12733" y="16"/>
                  </a:cubicBezTo>
                  <a:cubicBezTo>
                    <a:pt x="12733" y="26"/>
                    <a:pt x="12726" y="33"/>
                    <a:pt x="12717" y="33"/>
                  </a:cubicBezTo>
                  <a:lnTo>
                    <a:pt x="12617" y="33"/>
                  </a:lnTo>
                  <a:cubicBezTo>
                    <a:pt x="12608" y="33"/>
                    <a:pt x="12600" y="26"/>
                    <a:pt x="12600" y="16"/>
                  </a:cubicBezTo>
                  <a:cubicBezTo>
                    <a:pt x="12600" y="7"/>
                    <a:pt x="12608" y="0"/>
                    <a:pt x="12617" y="0"/>
                  </a:cubicBezTo>
                  <a:close/>
                  <a:moveTo>
                    <a:pt x="12850" y="0"/>
                  </a:moveTo>
                  <a:lnTo>
                    <a:pt x="12950" y="0"/>
                  </a:lnTo>
                  <a:cubicBezTo>
                    <a:pt x="12959" y="0"/>
                    <a:pt x="12967" y="7"/>
                    <a:pt x="12967" y="16"/>
                  </a:cubicBezTo>
                  <a:cubicBezTo>
                    <a:pt x="12967" y="26"/>
                    <a:pt x="12959" y="33"/>
                    <a:pt x="12950" y="33"/>
                  </a:cubicBezTo>
                  <a:lnTo>
                    <a:pt x="12850" y="33"/>
                  </a:lnTo>
                  <a:cubicBezTo>
                    <a:pt x="12841" y="33"/>
                    <a:pt x="12833" y="26"/>
                    <a:pt x="12833" y="16"/>
                  </a:cubicBezTo>
                  <a:cubicBezTo>
                    <a:pt x="12833" y="7"/>
                    <a:pt x="12841" y="0"/>
                    <a:pt x="12850" y="0"/>
                  </a:cubicBezTo>
                  <a:close/>
                  <a:moveTo>
                    <a:pt x="13083" y="0"/>
                  </a:moveTo>
                  <a:lnTo>
                    <a:pt x="13183" y="0"/>
                  </a:lnTo>
                  <a:cubicBezTo>
                    <a:pt x="13193" y="0"/>
                    <a:pt x="13200" y="7"/>
                    <a:pt x="13200" y="16"/>
                  </a:cubicBezTo>
                  <a:cubicBezTo>
                    <a:pt x="13200" y="26"/>
                    <a:pt x="13193" y="33"/>
                    <a:pt x="13183" y="33"/>
                  </a:cubicBezTo>
                  <a:lnTo>
                    <a:pt x="13083" y="33"/>
                  </a:lnTo>
                  <a:cubicBezTo>
                    <a:pt x="13074" y="33"/>
                    <a:pt x="13067" y="26"/>
                    <a:pt x="13067" y="16"/>
                  </a:cubicBezTo>
                  <a:cubicBezTo>
                    <a:pt x="13067" y="7"/>
                    <a:pt x="13074" y="0"/>
                    <a:pt x="13083" y="0"/>
                  </a:cubicBezTo>
                  <a:close/>
                  <a:moveTo>
                    <a:pt x="13317" y="0"/>
                  </a:moveTo>
                  <a:lnTo>
                    <a:pt x="13417" y="0"/>
                  </a:lnTo>
                  <a:cubicBezTo>
                    <a:pt x="13426" y="0"/>
                    <a:pt x="13433" y="7"/>
                    <a:pt x="13433" y="16"/>
                  </a:cubicBezTo>
                  <a:cubicBezTo>
                    <a:pt x="13433" y="26"/>
                    <a:pt x="13426" y="33"/>
                    <a:pt x="13417" y="33"/>
                  </a:cubicBezTo>
                  <a:lnTo>
                    <a:pt x="13317" y="33"/>
                  </a:lnTo>
                  <a:cubicBezTo>
                    <a:pt x="13308" y="33"/>
                    <a:pt x="13300" y="26"/>
                    <a:pt x="13300" y="16"/>
                  </a:cubicBezTo>
                  <a:cubicBezTo>
                    <a:pt x="13300" y="7"/>
                    <a:pt x="13308" y="0"/>
                    <a:pt x="13317" y="0"/>
                  </a:cubicBezTo>
                  <a:close/>
                  <a:moveTo>
                    <a:pt x="13550" y="0"/>
                  </a:moveTo>
                  <a:lnTo>
                    <a:pt x="13650" y="0"/>
                  </a:lnTo>
                  <a:cubicBezTo>
                    <a:pt x="13659" y="0"/>
                    <a:pt x="13667" y="7"/>
                    <a:pt x="13667" y="16"/>
                  </a:cubicBezTo>
                  <a:cubicBezTo>
                    <a:pt x="13667" y="26"/>
                    <a:pt x="13659" y="33"/>
                    <a:pt x="13650" y="33"/>
                  </a:cubicBezTo>
                  <a:lnTo>
                    <a:pt x="13550" y="33"/>
                  </a:lnTo>
                  <a:cubicBezTo>
                    <a:pt x="13541" y="33"/>
                    <a:pt x="13533" y="26"/>
                    <a:pt x="13533" y="16"/>
                  </a:cubicBezTo>
                  <a:cubicBezTo>
                    <a:pt x="13533" y="7"/>
                    <a:pt x="13541" y="0"/>
                    <a:pt x="13550" y="0"/>
                  </a:cubicBezTo>
                  <a:close/>
                  <a:moveTo>
                    <a:pt x="13783" y="0"/>
                  </a:moveTo>
                  <a:lnTo>
                    <a:pt x="13883" y="0"/>
                  </a:lnTo>
                  <a:cubicBezTo>
                    <a:pt x="13893" y="0"/>
                    <a:pt x="13900" y="7"/>
                    <a:pt x="13900" y="16"/>
                  </a:cubicBezTo>
                  <a:cubicBezTo>
                    <a:pt x="13900" y="26"/>
                    <a:pt x="13893" y="33"/>
                    <a:pt x="13883" y="33"/>
                  </a:cubicBezTo>
                  <a:lnTo>
                    <a:pt x="13783" y="33"/>
                  </a:lnTo>
                  <a:cubicBezTo>
                    <a:pt x="13774" y="33"/>
                    <a:pt x="13767" y="26"/>
                    <a:pt x="13767" y="16"/>
                  </a:cubicBezTo>
                  <a:cubicBezTo>
                    <a:pt x="13767" y="7"/>
                    <a:pt x="13774" y="0"/>
                    <a:pt x="13783" y="0"/>
                  </a:cubicBezTo>
                  <a:close/>
                  <a:moveTo>
                    <a:pt x="14017" y="0"/>
                  </a:moveTo>
                  <a:lnTo>
                    <a:pt x="14117" y="0"/>
                  </a:lnTo>
                  <a:cubicBezTo>
                    <a:pt x="14126" y="0"/>
                    <a:pt x="14133" y="7"/>
                    <a:pt x="14133" y="16"/>
                  </a:cubicBezTo>
                  <a:cubicBezTo>
                    <a:pt x="14133" y="26"/>
                    <a:pt x="14126" y="33"/>
                    <a:pt x="14117" y="33"/>
                  </a:cubicBezTo>
                  <a:lnTo>
                    <a:pt x="14017" y="33"/>
                  </a:lnTo>
                  <a:cubicBezTo>
                    <a:pt x="14008" y="33"/>
                    <a:pt x="14000" y="26"/>
                    <a:pt x="14000" y="16"/>
                  </a:cubicBezTo>
                  <a:cubicBezTo>
                    <a:pt x="14000" y="7"/>
                    <a:pt x="14008" y="0"/>
                    <a:pt x="14017" y="0"/>
                  </a:cubicBezTo>
                  <a:close/>
                  <a:moveTo>
                    <a:pt x="14250" y="0"/>
                  </a:moveTo>
                  <a:lnTo>
                    <a:pt x="14350" y="0"/>
                  </a:lnTo>
                  <a:cubicBezTo>
                    <a:pt x="14359" y="0"/>
                    <a:pt x="14367" y="7"/>
                    <a:pt x="14367" y="16"/>
                  </a:cubicBezTo>
                  <a:cubicBezTo>
                    <a:pt x="14367" y="26"/>
                    <a:pt x="14359" y="33"/>
                    <a:pt x="14350" y="33"/>
                  </a:cubicBezTo>
                  <a:lnTo>
                    <a:pt x="14250" y="33"/>
                  </a:lnTo>
                  <a:cubicBezTo>
                    <a:pt x="14241" y="33"/>
                    <a:pt x="14233" y="26"/>
                    <a:pt x="14233" y="16"/>
                  </a:cubicBezTo>
                  <a:cubicBezTo>
                    <a:pt x="14233" y="7"/>
                    <a:pt x="14241" y="0"/>
                    <a:pt x="14250" y="0"/>
                  </a:cubicBezTo>
                  <a:close/>
                  <a:moveTo>
                    <a:pt x="14483" y="0"/>
                  </a:moveTo>
                  <a:lnTo>
                    <a:pt x="14583" y="0"/>
                  </a:lnTo>
                  <a:cubicBezTo>
                    <a:pt x="14593" y="0"/>
                    <a:pt x="14600" y="7"/>
                    <a:pt x="14600" y="16"/>
                  </a:cubicBezTo>
                  <a:cubicBezTo>
                    <a:pt x="14600" y="26"/>
                    <a:pt x="14593" y="33"/>
                    <a:pt x="14583" y="33"/>
                  </a:cubicBezTo>
                  <a:lnTo>
                    <a:pt x="14483" y="33"/>
                  </a:lnTo>
                  <a:cubicBezTo>
                    <a:pt x="14474" y="33"/>
                    <a:pt x="14467" y="26"/>
                    <a:pt x="14467" y="16"/>
                  </a:cubicBezTo>
                  <a:cubicBezTo>
                    <a:pt x="14467" y="7"/>
                    <a:pt x="14474" y="0"/>
                    <a:pt x="14483" y="0"/>
                  </a:cubicBezTo>
                  <a:close/>
                  <a:moveTo>
                    <a:pt x="14717" y="0"/>
                  </a:moveTo>
                  <a:lnTo>
                    <a:pt x="14817" y="0"/>
                  </a:lnTo>
                  <a:cubicBezTo>
                    <a:pt x="14826" y="0"/>
                    <a:pt x="14833" y="7"/>
                    <a:pt x="14833" y="16"/>
                  </a:cubicBezTo>
                  <a:cubicBezTo>
                    <a:pt x="14833" y="26"/>
                    <a:pt x="14826" y="33"/>
                    <a:pt x="14817" y="33"/>
                  </a:cubicBezTo>
                  <a:lnTo>
                    <a:pt x="14717" y="33"/>
                  </a:lnTo>
                  <a:cubicBezTo>
                    <a:pt x="14708" y="33"/>
                    <a:pt x="14700" y="26"/>
                    <a:pt x="14700" y="16"/>
                  </a:cubicBezTo>
                  <a:cubicBezTo>
                    <a:pt x="14700" y="7"/>
                    <a:pt x="14708" y="0"/>
                    <a:pt x="14717" y="0"/>
                  </a:cubicBezTo>
                  <a:close/>
                  <a:moveTo>
                    <a:pt x="14950" y="0"/>
                  </a:moveTo>
                  <a:lnTo>
                    <a:pt x="15050" y="0"/>
                  </a:lnTo>
                  <a:cubicBezTo>
                    <a:pt x="15059" y="0"/>
                    <a:pt x="15067" y="7"/>
                    <a:pt x="15067" y="16"/>
                  </a:cubicBezTo>
                  <a:cubicBezTo>
                    <a:pt x="15067" y="26"/>
                    <a:pt x="15059" y="33"/>
                    <a:pt x="15050" y="33"/>
                  </a:cubicBezTo>
                  <a:lnTo>
                    <a:pt x="14950" y="33"/>
                  </a:lnTo>
                  <a:cubicBezTo>
                    <a:pt x="14941" y="33"/>
                    <a:pt x="14933" y="26"/>
                    <a:pt x="14933" y="16"/>
                  </a:cubicBezTo>
                  <a:cubicBezTo>
                    <a:pt x="14933" y="7"/>
                    <a:pt x="14941" y="0"/>
                    <a:pt x="14950" y="0"/>
                  </a:cubicBezTo>
                  <a:close/>
                  <a:moveTo>
                    <a:pt x="15183" y="0"/>
                  </a:moveTo>
                  <a:lnTo>
                    <a:pt x="15283" y="0"/>
                  </a:lnTo>
                  <a:cubicBezTo>
                    <a:pt x="15293" y="0"/>
                    <a:pt x="15300" y="7"/>
                    <a:pt x="15300" y="16"/>
                  </a:cubicBezTo>
                  <a:cubicBezTo>
                    <a:pt x="15300" y="26"/>
                    <a:pt x="15293" y="33"/>
                    <a:pt x="15283" y="33"/>
                  </a:cubicBezTo>
                  <a:lnTo>
                    <a:pt x="15183" y="33"/>
                  </a:lnTo>
                  <a:cubicBezTo>
                    <a:pt x="15174" y="33"/>
                    <a:pt x="15167" y="26"/>
                    <a:pt x="15167" y="16"/>
                  </a:cubicBezTo>
                  <a:cubicBezTo>
                    <a:pt x="15167" y="7"/>
                    <a:pt x="15174" y="0"/>
                    <a:pt x="15183" y="0"/>
                  </a:cubicBezTo>
                  <a:close/>
                  <a:moveTo>
                    <a:pt x="15417" y="0"/>
                  </a:moveTo>
                  <a:lnTo>
                    <a:pt x="15517" y="0"/>
                  </a:lnTo>
                  <a:cubicBezTo>
                    <a:pt x="15526" y="0"/>
                    <a:pt x="15533" y="7"/>
                    <a:pt x="15533" y="16"/>
                  </a:cubicBezTo>
                  <a:cubicBezTo>
                    <a:pt x="15533" y="26"/>
                    <a:pt x="15526" y="33"/>
                    <a:pt x="15517" y="33"/>
                  </a:cubicBezTo>
                  <a:lnTo>
                    <a:pt x="15417" y="33"/>
                  </a:lnTo>
                  <a:cubicBezTo>
                    <a:pt x="15408" y="33"/>
                    <a:pt x="15400" y="26"/>
                    <a:pt x="15400" y="16"/>
                  </a:cubicBezTo>
                  <a:cubicBezTo>
                    <a:pt x="15400" y="7"/>
                    <a:pt x="15408" y="0"/>
                    <a:pt x="15417" y="0"/>
                  </a:cubicBezTo>
                  <a:close/>
                  <a:moveTo>
                    <a:pt x="15650" y="0"/>
                  </a:moveTo>
                  <a:lnTo>
                    <a:pt x="15750" y="0"/>
                  </a:lnTo>
                  <a:cubicBezTo>
                    <a:pt x="15759" y="0"/>
                    <a:pt x="15767" y="7"/>
                    <a:pt x="15767" y="16"/>
                  </a:cubicBezTo>
                  <a:cubicBezTo>
                    <a:pt x="15767" y="26"/>
                    <a:pt x="15759" y="33"/>
                    <a:pt x="15750" y="33"/>
                  </a:cubicBezTo>
                  <a:lnTo>
                    <a:pt x="15650" y="33"/>
                  </a:lnTo>
                  <a:cubicBezTo>
                    <a:pt x="15641" y="33"/>
                    <a:pt x="15633" y="26"/>
                    <a:pt x="15633" y="16"/>
                  </a:cubicBezTo>
                  <a:cubicBezTo>
                    <a:pt x="15633" y="7"/>
                    <a:pt x="15641" y="0"/>
                    <a:pt x="15650" y="0"/>
                  </a:cubicBezTo>
                  <a:close/>
                  <a:moveTo>
                    <a:pt x="15883" y="0"/>
                  </a:moveTo>
                  <a:lnTo>
                    <a:pt x="15983" y="0"/>
                  </a:lnTo>
                  <a:cubicBezTo>
                    <a:pt x="15993" y="0"/>
                    <a:pt x="16000" y="7"/>
                    <a:pt x="16000" y="16"/>
                  </a:cubicBezTo>
                  <a:cubicBezTo>
                    <a:pt x="16000" y="26"/>
                    <a:pt x="15993" y="33"/>
                    <a:pt x="15983" y="33"/>
                  </a:cubicBezTo>
                  <a:lnTo>
                    <a:pt x="15883" y="33"/>
                  </a:lnTo>
                  <a:cubicBezTo>
                    <a:pt x="15874" y="33"/>
                    <a:pt x="15867" y="26"/>
                    <a:pt x="15867" y="16"/>
                  </a:cubicBezTo>
                  <a:cubicBezTo>
                    <a:pt x="15867" y="7"/>
                    <a:pt x="15874" y="0"/>
                    <a:pt x="15883" y="0"/>
                  </a:cubicBezTo>
                  <a:close/>
                  <a:moveTo>
                    <a:pt x="16117" y="0"/>
                  </a:moveTo>
                  <a:lnTo>
                    <a:pt x="16217" y="0"/>
                  </a:lnTo>
                  <a:cubicBezTo>
                    <a:pt x="16226" y="0"/>
                    <a:pt x="16233" y="7"/>
                    <a:pt x="16233" y="16"/>
                  </a:cubicBezTo>
                  <a:cubicBezTo>
                    <a:pt x="16233" y="26"/>
                    <a:pt x="16226" y="33"/>
                    <a:pt x="16217" y="33"/>
                  </a:cubicBezTo>
                  <a:lnTo>
                    <a:pt x="16117" y="33"/>
                  </a:lnTo>
                  <a:cubicBezTo>
                    <a:pt x="16108" y="33"/>
                    <a:pt x="16100" y="26"/>
                    <a:pt x="16100" y="16"/>
                  </a:cubicBezTo>
                  <a:cubicBezTo>
                    <a:pt x="16100" y="7"/>
                    <a:pt x="16108" y="0"/>
                    <a:pt x="16117" y="0"/>
                  </a:cubicBezTo>
                  <a:close/>
                  <a:moveTo>
                    <a:pt x="16350" y="0"/>
                  </a:moveTo>
                  <a:lnTo>
                    <a:pt x="16450" y="0"/>
                  </a:lnTo>
                  <a:cubicBezTo>
                    <a:pt x="16459" y="0"/>
                    <a:pt x="16467" y="7"/>
                    <a:pt x="16467" y="16"/>
                  </a:cubicBezTo>
                  <a:cubicBezTo>
                    <a:pt x="16467" y="26"/>
                    <a:pt x="16459" y="33"/>
                    <a:pt x="16450" y="33"/>
                  </a:cubicBezTo>
                  <a:lnTo>
                    <a:pt x="16350" y="33"/>
                  </a:lnTo>
                  <a:cubicBezTo>
                    <a:pt x="16341" y="33"/>
                    <a:pt x="16333" y="26"/>
                    <a:pt x="16333" y="16"/>
                  </a:cubicBezTo>
                  <a:cubicBezTo>
                    <a:pt x="16333" y="7"/>
                    <a:pt x="16341" y="0"/>
                    <a:pt x="16350" y="0"/>
                  </a:cubicBezTo>
                  <a:close/>
                  <a:moveTo>
                    <a:pt x="16583" y="0"/>
                  </a:moveTo>
                  <a:lnTo>
                    <a:pt x="16683" y="0"/>
                  </a:lnTo>
                  <a:cubicBezTo>
                    <a:pt x="16693" y="0"/>
                    <a:pt x="16700" y="7"/>
                    <a:pt x="16700" y="16"/>
                  </a:cubicBezTo>
                  <a:cubicBezTo>
                    <a:pt x="16700" y="26"/>
                    <a:pt x="16693" y="33"/>
                    <a:pt x="16683" y="33"/>
                  </a:cubicBezTo>
                  <a:lnTo>
                    <a:pt x="16583" y="33"/>
                  </a:lnTo>
                  <a:cubicBezTo>
                    <a:pt x="16574" y="33"/>
                    <a:pt x="16567" y="26"/>
                    <a:pt x="16567" y="16"/>
                  </a:cubicBezTo>
                  <a:cubicBezTo>
                    <a:pt x="16567" y="7"/>
                    <a:pt x="16574" y="0"/>
                    <a:pt x="16583" y="0"/>
                  </a:cubicBezTo>
                  <a:close/>
                  <a:moveTo>
                    <a:pt x="16817" y="0"/>
                  </a:moveTo>
                  <a:lnTo>
                    <a:pt x="16917" y="0"/>
                  </a:lnTo>
                  <a:cubicBezTo>
                    <a:pt x="16926" y="0"/>
                    <a:pt x="16933" y="7"/>
                    <a:pt x="16933" y="16"/>
                  </a:cubicBezTo>
                  <a:cubicBezTo>
                    <a:pt x="16933" y="26"/>
                    <a:pt x="16926" y="33"/>
                    <a:pt x="16917" y="33"/>
                  </a:cubicBezTo>
                  <a:lnTo>
                    <a:pt x="16817" y="33"/>
                  </a:lnTo>
                  <a:cubicBezTo>
                    <a:pt x="16808" y="33"/>
                    <a:pt x="16800" y="26"/>
                    <a:pt x="16800" y="16"/>
                  </a:cubicBezTo>
                  <a:cubicBezTo>
                    <a:pt x="16800" y="7"/>
                    <a:pt x="16808" y="0"/>
                    <a:pt x="16817" y="0"/>
                  </a:cubicBezTo>
                  <a:close/>
                  <a:moveTo>
                    <a:pt x="17050" y="0"/>
                  </a:moveTo>
                  <a:lnTo>
                    <a:pt x="17150" y="0"/>
                  </a:lnTo>
                  <a:cubicBezTo>
                    <a:pt x="17159" y="0"/>
                    <a:pt x="17167" y="7"/>
                    <a:pt x="17167" y="16"/>
                  </a:cubicBezTo>
                  <a:cubicBezTo>
                    <a:pt x="17167" y="26"/>
                    <a:pt x="17159" y="33"/>
                    <a:pt x="17150" y="33"/>
                  </a:cubicBezTo>
                  <a:lnTo>
                    <a:pt x="17050" y="33"/>
                  </a:lnTo>
                  <a:cubicBezTo>
                    <a:pt x="17041" y="33"/>
                    <a:pt x="17033" y="26"/>
                    <a:pt x="17033" y="16"/>
                  </a:cubicBezTo>
                  <a:cubicBezTo>
                    <a:pt x="17033" y="7"/>
                    <a:pt x="17041" y="0"/>
                    <a:pt x="17050" y="0"/>
                  </a:cubicBezTo>
                  <a:close/>
                  <a:moveTo>
                    <a:pt x="17283" y="0"/>
                  </a:moveTo>
                  <a:lnTo>
                    <a:pt x="17383" y="0"/>
                  </a:lnTo>
                  <a:cubicBezTo>
                    <a:pt x="17393" y="0"/>
                    <a:pt x="17400" y="7"/>
                    <a:pt x="17400" y="16"/>
                  </a:cubicBezTo>
                  <a:cubicBezTo>
                    <a:pt x="17400" y="26"/>
                    <a:pt x="17393" y="33"/>
                    <a:pt x="17383" y="33"/>
                  </a:cubicBezTo>
                  <a:lnTo>
                    <a:pt x="17283" y="33"/>
                  </a:lnTo>
                  <a:cubicBezTo>
                    <a:pt x="17274" y="33"/>
                    <a:pt x="17267" y="26"/>
                    <a:pt x="17267" y="16"/>
                  </a:cubicBezTo>
                  <a:cubicBezTo>
                    <a:pt x="17267" y="7"/>
                    <a:pt x="17274" y="0"/>
                    <a:pt x="17283" y="0"/>
                  </a:cubicBezTo>
                  <a:close/>
                  <a:moveTo>
                    <a:pt x="17517" y="0"/>
                  </a:moveTo>
                  <a:lnTo>
                    <a:pt x="17617" y="0"/>
                  </a:lnTo>
                  <a:cubicBezTo>
                    <a:pt x="17626" y="0"/>
                    <a:pt x="17633" y="7"/>
                    <a:pt x="17633" y="16"/>
                  </a:cubicBezTo>
                  <a:cubicBezTo>
                    <a:pt x="17633" y="26"/>
                    <a:pt x="17626" y="33"/>
                    <a:pt x="17617" y="33"/>
                  </a:cubicBezTo>
                  <a:lnTo>
                    <a:pt x="17517" y="33"/>
                  </a:lnTo>
                  <a:cubicBezTo>
                    <a:pt x="17508" y="33"/>
                    <a:pt x="17500" y="26"/>
                    <a:pt x="17500" y="16"/>
                  </a:cubicBezTo>
                  <a:cubicBezTo>
                    <a:pt x="17500" y="7"/>
                    <a:pt x="17508" y="0"/>
                    <a:pt x="17517" y="0"/>
                  </a:cubicBezTo>
                  <a:close/>
                  <a:moveTo>
                    <a:pt x="17750" y="0"/>
                  </a:moveTo>
                  <a:lnTo>
                    <a:pt x="17850" y="0"/>
                  </a:lnTo>
                  <a:cubicBezTo>
                    <a:pt x="17859" y="0"/>
                    <a:pt x="17867" y="7"/>
                    <a:pt x="17867" y="16"/>
                  </a:cubicBezTo>
                  <a:cubicBezTo>
                    <a:pt x="17867" y="26"/>
                    <a:pt x="17859" y="33"/>
                    <a:pt x="17850" y="33"/>
                  </a:cubicBezTo>
                  <a:lnTo>
                    <a:pt x="17750" y="33"/>
                  </a:lnTo>
                  <a:cubicBezTo>
                    <a:pt x="17741" y="33"/>
                    <a:pt x="17733" y="26"/>
                    <a:pt x="17733" y="16"/>
                  </a:cubicBezTo>
                  <a:cubicBezTo>
                    <a:pt x="17733" y="7"/>
                    <a:pt x="17741" y="0"/>
                    <a:pt x="17750" y="0"/>
                  </a:cubicBezTo>
                  <a:close/>
                  <a:moveTo>
                    <a:pt x="17983" y="0"/>
                  </a:moveTo>
                  <a:lnTo>
                    <a:pt x="18083" y="0"/>
                  </a:lnTo>
                  <a:cubicBezTo>
                    <a:pt x="18093" y="0"/>
                    <a:pt x="18100" y="7"/>
                    <a:pt x="18100" y="16"/>
                  </a:cubicBezTo>
                  <a:cubicBezTo>
                    <a:pt x="18100" y="26"/>
                    <a:pt x="18093" y="33"/>
                    <a:pt x="18083" y="33"/>
                  </a:cubicBezTo>
                  <a:lnTo>
                    <a:pt x="17983" y="33"/>
                  </a:lnTo>
                  <a:cubicBezTo>
                    <a:pt x="17974" y="33"/>
                    <a:pt x="17967" y="26"/>
                    <a:pt x="17967" y="16"/>
                  </a:cubicBezTo>
                  <a:cubicBezTo>
                    <a:pt x="17967" y="7"/>
                    <a:pt x="17974" y="0"/>
                    <a:pt x="17983" y="0"/>
                  </a:cubicBezTo>
                  <a:close/>
                  <a:moveTo>
                    <a:pt x="18217" y="0"/>
                  </a:moveTo>
                  <a:lnTo>
                    <a:pt x="18317" y="0"/>
                  </a:lnTo>
                  <a:cubicBezTo>
                    <a:pt x="18326" y="0"/>
                    <a:pt x="18333" y="7"/>
                    <a:pt x="18333" y="16"/>
                  </a:cubicBezTo>
                  <a:cubicBezTo>
                    <a:pt x="18333" y="26"/>
                    <a:pt x="18326" y="33"/>
                    <a:pt x="18317" y="33"/>
                  </a:cubicBezTo>
                  <a:lnTo>
                    <a:pt x="18217" y="33"/>
                  </a:lnTo>
                  <a:cubicBezTo>
                    <a:pt x="18208" y="33"/>
                    <a:pt x="18200" y="26"/>
                    <a:pt x="18200" y="16"/>
                  </a:cubicBezTo>
                  <a:cubicBezTo>
                    <a:pt x="18200" y="7"/>
                    <a:pt x="18208" y="0"/>
                    <a:pt x="18217" y="0"/>
                  </a:cubicBezTo>
                  <a:close/>
                  <a:moveTo>
                    <a:pt x="18450" y="0"/>
                  </a:moveTo>
                  <a:lnTo>
                    <a:pt x="18525" y="0"/>
                  </a:lnTo>
                  <a:cubicBezTo>
                    <a:pt x="18534" y="0"/>
                    <a:pt x="18542" y="7"/>
                    <a:pt x="18542" y="16"/>
                  </a:cubicBezTo>
                  <a:cubicBezTo>
                    <a:pt x="18542" y="26"/>
                    <a:pt x="18534" y="33"/>
                    <a:pt x="18525" y="33"/>
                  </a:cubicBezTo>
                  <a:lnTo>
                    <a:pt x="18450" y="33"/>
                  </a:lnTo>
                  <a:cubicBezTo>
                    <a:pt x="18441" y="33"/>
                    <a:pt x="18433" y="26"/>
                    <a:pt x="18433" y="16"/>
                  </a:cubicBezTo>
                  <a:cubicBezTo>
                    <a:pt x="18433" y="7"/>
                    <a:pt x="18441" y="0"/>
                    <a:pt x="18450" y="0"/>
                  </a:cubicBezTo>
                  <a:close/>
                </a:path>
              </a:pathLst>
            </a:custGeom>
            <a:solidFill>
              <a:srgbClr val="000000"/>
            </a:solidFill>
            <a:ln w="0" cap="flat">
              <a:solidFill>
                <a:srgbClr val="000000"/>
              </a:solidFill>
              <a:prstDash val="solid"/>
              <a:bevel/>
              <a:headEnd/>
              <a:tailEnd/>
            </a:ln>
          </p:spPr>
          <p:txBody>
            <a:bodyPr/>
            <a:lstStyle/>
            <a:p>
              <a:endParaRPr lang="ja-JP" altLang="en-US"/>
            </a:p>
          </p:txBody>
        </p:sp>
        <p:grpSp>
          <p:nvGrpSpPr>
            <p:cNvPr id="25644" name="Group 41"/>
            <p:cNvGrpSpPr>
              <a:grpSpLocks/>
            </p:cNvGrpSpPr>
            <p:nvPr/>
          </p:nvGrpSpPr>
          <p:grpSpPr bwMode="auto">
            <a:xfrm>
              <a:off x="1937" y="867"/>
              <a:ext cx="455" cy="153"/>
              <a:chOff x="454" y="1139"/>
              <a:chExt cx="455" cy="153"/>
            </a:xfrm>
          </p:grpSpPr>
          <p:sp>
            <p:nvSpPr>
              <p:cNvPr id="25771" name="Rectangle 42"/>
              <p:cNvSpPr>
                <a:spLocks noChangeArrowheads="1"/>
              </p:cNvSpPr>
              <p:nvPr/>
            </p:nvSpPr>
            <p:spPr bwMode="auto">
              <a:xfrm>
                <a:off x="454" y="1139"/>
                <a:ext cx="455" cy="153"/>
              </a:xfrm>
              <a:prstGeom prst="rect">
                <a:avLst/>
              </a:prstGeom>
              <a:solidFill>
                <a:srgbClr val="FFFFFF"/>
              </a:solidFill>
              <a:ln w="9525">
                <a:noFill/>
                <a:miter lim="800000"/>
                <a:headEnd/>
                <a:tailEnd/>
              </a:ln>
            </p:spPr>
            <p:txBody>
              <a:bodyPr/>
              <a:lstStyle/>
              <a:p>
                <a:endParaRPr lang="ja-JP" altLang="en-US" sz="1100">
                  <a:latin typeface="Calibri" pitchFamily="34" charset="0"/>
                </a:endParaRPr>
              </a:p>
            </p:txBody>
          </p:sp>
          <p:sp>
            <p:nvSpPr>
              <p:cNvPr id="25772" name="Rectangle 43"/>
              <p:cNvSpPr>
                <a:spLocks noChangeArrowheads="1"/>
              </p:cNvSpPr>
              <p:nvPr/>
            </p:nvSpPr>
            <p:spPr bwMode="auto">
              <a:xfrm>
                <a:off x="454" y="1139"/>
                <a:ext cx="455" cy="153"/>
              </a:xfrm>
              <a:prstGeom prst="rect">
                <a:avLst/>
              </a:prstGeom>
              <a:noFill/>
              <a:ln w="11113" cap="rnd">
                <a:solidFill>
                  <a:srgbClr val="000000"/>
                </a:solidFill>
                <a:miter lim="800000"/>
                <a:headEnd/>
                <a:tailEnd/>
              </a:ln>
            </p:spPr>
            <p:txBody>
              <a:bodyPr/>
              <a:lstStyle/>
              <a:p>
                <a:endParaRPr lang="ja-JP" altLang="en-US" sz="1100">
                  <a:latin typeface="Calibri" pitchFamily="34" charset="0"/>
                </a:endParaRPr>
              </a:p>
            </p:txBody>
          </p:sp>
        </p:grpSp>
        <p:sp>
          <p:nvSpPr>
            <p:cNvPr id="45100" name="Rectangle 44"/>
            <p:cNvSpPr>
              <a:spLocks noChangeArrowheads="1"/>
            </p:cNvSpPr>
            <p:nvPr/>
          </p:nvSpPr>
          <p:spPr bwMode="auto">
            <a:xfrm>
              <a:off x="1962" y="889"/>
              <a:ext cx="405" cy="106"/>
            </a:xfrm>
            <a:prstGeom prst="rect">
              <a:avLst/>
            </a:prstGeom>
            <a:noFill/>
            <a:ln w="9525">
              <a:noFill/>
              <a:miter lim="800000"/>
              <a:headEnd/>
              <a:tailEnd/>
            </a:ln>
          </p:spPr>
          <p:txBody>
            <a:bodyPr wrap="none" lIns="0" tIns="0" rIns="0" bIns="0">
              <a:spAutoFit/>
            </a:bodyPr>
            <a:lstStyle/>
            <a:p>
              <a:pPr algn="ctr">
                <a:defRPr/>
              </a:pPr>
              <a:r>
                <a:rPr lang="en-US" altLang="ja-JP" sz="1100">
                  <a:solidFill>
                    <a:srgbClr val="000000"/>
                  </a:solidFill>
                  <a:latin typeface="Calibri" pitchFamily="34" charset="0"/>
                  <a:ea typeface="ＭＳ ゴシック" pitchFamily="49" charset="-128"/>
                </a:rPr>
                <a:t>Spray Point</a:t>
              </a:r>
              <a:endParaRPr lang="en-US" altLang="ja-JP" sz="1100" b="1">
                <a:effectLst>
                  <a:outerShdw blurRad="38100" dist="38100" dir="2700000" algn="tl">
                    <a:srgbClr val="C0C0C0"/>
                  </a:outerShdw>
                </a:effectLst>
                <a:latin typeface="Calibri" pitchFamily="34" charset="0"/>
                <a:ea typeface="ＭＳ ゴシック" pitchFamily="49" charset="-128"/>
              </a:endParaRPr>
            </a:p>
          </p:txBody>
        </p:sp>
        <p:sp>
          <p:nvSpPr>
            <p:cNvPr id="25646" name="Freeform 45"/>
            <p:cNvSpPr>
              <a:spLocks noEditPoints="1"/>
            </p:cNvSpPr>
            <p:nvPr/>
          </p:nvSpPr>
          <p:spPr bwMode="auto">
            <a:xfrm>
              <a:off x="2384" y="1014"/>
              <a:ext cx="65" cy="67"/>
            </a:xfrm>
            <a:custGeom>
              <a:avLst/>
              <a:gdLst>
                <a:gd name="T0" fmla="*/ 0 w 835"/>
                <a:gd name="T1" fmla="*/ 0 h 874"/>
                <a:gd name="T2" fmla="*/ 0 w 835"/>
                <a:gd name="T3" fmla="*/ 0 h 874"/>
                <a:gd name="T4" fmla="*/ 0 w 835"/>
                <a:gd name="T5" fmla="*/ 0 h 874"/>
                <a:gd name="T6" fmla="*/ 0 w 835"/>
                <a:gd name="T7" fmla="*/ 0 h 874"/>
                <a:gd name="T8" fmla="*/ 0 w 835"/>
                <a:gd name="T9" fmla="*/ 0 h 874"/>
                <a:gd name="T10" fmla="*/ 0 w 835"/>
                <a:gd name="T11" fmla="*/ 0 h 874"/>
                <a:gd name="T12" fmla="*/ 0 w 835"/>
                <a:gd name="T13" fmla="*/ 0 h 874"/>
                <a:gd name="T14" fmla="*/ 0 w 835"/>
                <a:gd name="T15" fmla="*/ 0 h 874"/>
                <a:gd name="T16" fmla="*/ 0 w 835"/>
                <a:gd name="T17" fmla="*/ 0 h 874"/>
                <a:gd name="T18" fmla="*/ 0 w 835"/>
                <a:gd name="T19" fmla="*/ 0 h 874"/>
                <a:gd name="T20" fmla="*/ 0 w 835"/>
                <a:gd name="T21" fmla="*/ 0 h 8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5"/>
                <a:gd name="T34" fmla="*/ 0 h 874"/>
                <a:gd name="T35" fmla="*/ 835 w 835"/>
                <a:gd name="T36" fmla="*/ 874 h 8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5" h="874">
                  <a:moveTo>
                    <a:pt x="151" y="29"/>
                  </a:moveTo>
                  <a:lnTo>
                    <a:pt x="434" y="337"/>
                  </a:lnTo>
                  <a:cubicBezTo>
                    <a:pt x="459" y="364"/>
                    <a:pt x="457" y="407"/>
                    <a:pt x="430" y="432"/>
                  </a:cubicBezTo>
                  <a:cubicBezTo>
                    <a:pt x="403" y="456"/>
                    <a:pt x="361" y="455"/>
                    <a:pt x="336" y="427"/>
                  </a:cubicBezTo>
                  <a:lnTo>
                    <a:pt x="53" y="119"/>
                  </a:lnTo>
                  <a:cubicBezTo>
                    <a:pt x="28" y="92"/>
                    <a:pt x="30" y="50"/>
                    <a:pt x="57" y="25"/>
                  </a:cubicBezTo>
                  <a:cubicBezTo>
                    <a:pt x="84" y="0"/>
                    <a:pt x="126" y="2"/>
                    <a:pt x="151" y="29"/>
                  </a:cubicBezTo>
                  <a:close/>
                  <a:moveTo>
                    <a:pt x="590" y="14"/>
                  </a:moveTo>
                  <a:lnTo>
                    <a:pt x="835" y="874"/>
                  </a:lnTo>
                  <a:lnTo>
                    <a:pt x="0" y="554"/>
                  </a:lnTo>
                  <a:lnTo>
                    <a:pt x="590" y="14"/>
                  </a:lnTo>
                  <a:close/>
                </a:path>
              </a:pathLst>
            </a:custGeom>
            <a:solidFill>
              <a:srgbClr val="000000"/>
            </a:solidFill>
            <a:ln w="0" cap="flat">
              <a:solidFill>
                <a:srgbClr val="000000"/>
              </a:solidFill>
              <a:prstDash val="solid"/>
              <a:bevel/>
              <a:headEnd/>
              <a:tailEnd/>
            </a:ln>
          </p:spPr>
          <p:txBody>
            <a:bodyPr/>
            <a:lstStyle/>
            <a:p>
              <a:endParaRPr lang="ja-JP" altLang="en-US"/>
            </a:p>
          </p:txBody>
        </p:sp>
        <p:sp>
          <p:nvSpPr>
            <p:cNvPr id="25647" name="Oval 46"/>
            <p:cNvSpPr>
              <a:spLocks noChangeArrowheads="1"/>
            </p:cNvSpPr>
            <p:nvPr/>
          </p:nvSpPr>
          <p:spPr bwMode="auto">
            <a:xfrm>
              <a:off x="3175" y="1064"/>
              <a:ext cx="29" cy="31"/>
            </a:xfrm>
            <a:prstGeom prst="ellipse">
              <a:avLst/>
            </a:prstGeom>
            <a:solidFill>
              <a:srgbClr val="0000FF"/>
            </a:solidFill>
            <a:ln w="0">
              <a:solidFill>
                <a:srgbClr val="000000"/>
              </a:solidFill>
              <a:round/>
              <a:headEnd/>
              <a:tailEnd/>
            </a:ln>
          </p:spPr>
          <p:txBody>
            <a:bodyPr/>
            <a:lstStyle/>
            <a:p>
              <a:endParaRPr lang="ja-JP" altLang="en-US" sz="1100">
                <a:latin typeface="Calibri" pitchFamily="34" charset="0"/>
              </a:endParaRPr>
            </a:p>
          </p:txBody>
        </p:sp>
        <p:grpSp>
          <p:nvGrpSpPr>
            <p:cNvPr id="25648" name="Group 47"/>
            <p:cNvGrpSpPr>
              <a:grpSpLocks/>
            </p:cNvGrpSpPr>
            <p:nvPr/>
          </p:nvGrpSpPr>
          <p:grpSpPr bwMode="auto">
            <a:xfrm>
              <a:off x="2675" y="867"/>
              <a:ext cx="455" cy="153"/>
              <a:chOff x="1192" y="1139"/>
              <a:chExt cx="455" cy="153"/>
            </a:xfrm>
          </p:grpSpPr>
          <p:sp>
            <p:nvSpPr>
              <p:cNvPr id="25769" name="Rectangle 48"/>
              <p:cNvSpPr>
                <a:spLocks noChangeArrowheads="1"/>
              </p:cNvSpPr>
              <p:nvPr/>
            </p:nvSpPr>
            <p:spPr bwMode="auto">
              <a:xfrm>
                <a:off x="1192" y="1139"/>
                <a:ext cx="455" cy="153"/>
              </a:xfrm>
              <a:prstGeom prst="rect">
                <a:avLst/>
              </a:prstGeom>
              <a:solidFill>
                <a:srgbClr val="FFFFFF"/>
              </a:solidFill>
              <a:ln w="9525">
                <a:noFill/>
                <a:miter lim="800000"/>
                <a:headEnd/>
                <a:tailEnd/>
              </a:ln>
            </p:spPr>
            <p:txBody>
              <a:bodyPr/>
              <a:lstStyle/>
              <a:p>
                <a:endParaRPr lang="ja-JP" altLang="en-US" sz="1100">
                  <a:latin typeface="Calibri" pitchFamily="34" charset="0"/>
                </a:endParaRPr>
              </a:p>
            </p:txBody>
          </p:sp>
          <p:sp>
            <p:nvSpPr>
              <p:cNvPr id="25770" name="Rectangle 49"/>
              <p:cNvSpPr>
                <a:spLocks noChangeArrowheads="1"/>
              </p:cNvSpPr>
              <p:nvPr/>
            </p:nvSpPr>
            <p:spPr bwMode="auto">
              <a:xfrm>
                <a:off x="1192" y="1139"/>
                <a:ext cx="455" cy="153"/>
              </a:xfrm>
              <a:prstGeom prst="rect">
                <a:avLst/>
              </a:prstGeom>
              <a:noFill/>
              <a:ln w="11113" cap="rnd">
                <a:solidFill>
                  <a:srgbClr val="000000"/>
                </a:solidFill>
                <a:miter lim="800000"/>
                <a:headEnd/>
                <a:tailEnd/>
              </a:ln>
            </p:spPr>
            <p:txBody>
              <a:bodyPr/>
              <a:lstStyle/>
              <a:p>
                <a:endParaRPr lang="ja-JP" altLang="en-US" sz="1100">
                  <a:latin typeface="Calibri" pitchFamily="34" charset="0"/>
                </a:endParaRPr>
              </a:p>
            </p:txBody>
          </p:sp>
        </p:grpSp>
        <p:sp>
          <p:nvSpPr>
            <p:cNvPr id="45106" name="Rectangle 50"/>
            <p:cNvSpPr>
              <a:spLocks noChangeArrowheads="1"/>
            </p:cNvSpPr>
            <p:nvPr/>
          </p:nvSpPr>
          <p:spPr bwMode="auto">
            <a:xfrm>
              <a:off x="2688" y="889"/>
              <a:ext cx="405" cy="106"/>
            </a:xfrm>
            <a:prstGeom prst="rect">
              <a:avLst/>
            </a:prstGeom>
            <a:noFill/>
            <a:ln w="9525">
              <a:noFill/>
              <a:miter lim="800000"/>
              <a:headEnd/>
              <a:tailEnd/>
            </a:ln>
          </p:spPr>
          <p:txBody>
            <a:bodyPr wrap="none" lIns="0" tIns="0" rIns="0" bIns="0">
              <a:spAutoFit/>
            </a:bodyPr>
            <a:lstStyle/>
            <a:p>
              <a:pPr algn="ctr">
                <a:defRPr/>
              </a:pPr>
              <a:r>
                <a:rPr lang="en-US" altLang="ja-JP" sz="1100">
                  <a:solidFill>
                    <a:srgbClr val="000000"/>
                  </a:solidFill>
                  <a:latin typeface="Calibri" pitchFamily="34" charset="0"/>
                  <a:ea typeface="ＭＳ ゴシック" pitchFamily="49" charset="-128"/>
                </a:rPr>
                <a:t>Spray Point</a:t>
              </a:r>
              <a:endParaRPr lang="en-US" altLang="ja-JP" sz="1100" b="1">
                <a:effectLst>
                  <a:outerShdw blurRad="38100" dist="38100" dir="2700000" algn="tl">
                    <a:srgbClr val="C0C0C0"/>
                  </a:outerShdw>
                </a:effectLst>
                <a:latin typeface="Calibri" pitchFamily="34" charset="0"/>
                <a:ea typeface="ＭＳ ゴシック" pitchFamily="49" charset="-128"/>
              </a:endParaRPr>
            </a:p>
          </p:txBody>
        </p:sp>
        <p:sp>
          <p:nvSpPr>
            <p:cNvPr id="25650" name="Freeform 51"/>
            <p:cNvSpPr>
              <a:spLocks noEditPoints="1"/>
            </p:cNvSpPr>
            <p:nvPr/>
          </p:nvSpPr>
          <p:spPr bwMode="auto">
            <a:xfrm>
              <a:off x="3122" y="1014"/>
              <a:ext cx="65" cy="67"/>
            </a:xfrm>
            <a:custGeom>
              <a:avLst/>
              <a:gdLst>
                <a:gd name="T0" fmla="*/ 0 w 835"/>
                <a:gd name="T1" fmla="*/ 0 h 874"/>
                <a:gd name="T2" fmla="*/ 0 w 835"/>
                <a:gd name="T3" fmla="*/ 0 h 874"/>
                <a:gd name="T4" fmla="*/ 0 w 835"/>
                <a:gd name="T5" fmla="*/ 0 h 874"/>
                <a:gd name="T6" fmla="*/ 0 w 835"/>
                <a:gd name="T7" fmla="*/ 0 h 874"/>
                <a:gd name="T8" fmla="*/ 0 w 835"/>
                <a:gd name="T9" fmla="*/ 0 h 874"/>
                <a:gd name="T10" fmla="*/ 0 w 835"/>
                <a:gd name="T11" fmla="*/ 0 h 874"/>
                <a:gd name="T12" fmla="*/ 0 w 835"/>
                <a:gd name="T13" fmla="*/ 0 h 874"/>
                <a:gd name="T14" fmla="*/ 0 w 835"/>
                <a:gd name="T15" fmla="*/ 0 h 874"/>
                <a:gd name="T16" fmla="*/ 0 w 835"/>
                <a:gd name="T17" fmla="*/ 0 h 874"/>
                <a:gd name="T18" fmla="*/ 0 w 835"/>
                <a:gd name="T19" fmla="*/ 0 h 874"/>
                <a:gd name="T20" fmla="*/ 0 w 835"/>
                <a:gd name="T21" fmla="*/ 0 h 8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5"/>
                <a:gd name="T34" fmla="*/ 0 h 874"/>
                <a:gd name="T35" fmla="*/ 835 w 835"/>
                <a:gd name="T36" fmla="*/ 874 h 8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5" h="874">
                  <a:moveTo>
                    <a:pt x="151" y="29"/>
                  </a:moveTo>
                  <a:lnTo>
                    <a:pt x="434" y="337"/>
                  </a:lnTo>
                  <a:cubicBezTo>
                    <a:pt x="459" y="364"/>
                    <a:pt x="457" y="407"/>
                    <a:pt x="430" y="432"/>
                  </a:cubicBezTo>
                  <a:cubicBezTo>
                    <a:pt x="403" y="456"/>
                    <a:pt x="360" y="455"/>
                    <a:pt x="336" y="427"/>
                  </a:cubicBezTo>
                  <a:lnTo>
                    <a:pt x="53" y="119"/>
                  </a:lnTo>
                  <a:cubicBezTo>
                    <a:pt x="28" y="92"/>
                    <a:pt x="30" y="50"/>
                    <a:pt x="57" y="25"/>
                  </a:cubicBezTo>
                  <a:cubicBezTo>
                    <a:pt x="84" y="0"/>
                    <a:pt x="126" y="2"/>
                    <a:pt x="151" y="29"/>
                  </a:cubicBezTo>
                  <a:close/>
                  <a:moveTo>
                    <a:pt x="589" y="14"/>
                  </a:moveTo>
                  <a:lnTo>
                    <a:pt x="835" y="874"/>
                  </a:lnTo>
                  <a:lnTo>
                    <a:pt x="0" y="554"/>
                  </a:lnTo>
                  <a:lnTo>
                    <a:pt x="589" y="14"/>
                  </a:lnTo>
                  <a:close/>
                </a:path>
              </a:pathLst>
            </a:custGeom>
            <a:solidFill>
              <a:srgbClr val="000000"/>
            </a:solidFill>
            <a:ln w="0" cap="flat">
              <a:solidFill>
                <a:srgbClr val="000000"/>
              </a:solidFill>
              <a:prstDash val="solid"/>
              <a:bevel/>
              <a:headEnd/>
              <a:tailEnd/>
            </a:ln>
          </p:spPr>
          <p:txBody>
            <a:bodyPr/>
            <a:lstStyle/>
            <a:p>
              <a:endParaRPr lang="ja-JP" altLang="en-US"/>
            </a:p>
          </p:txBody>
        </p:sp>
        <p:sp>
          <p:nvSpPr>
            <p:cNvPr id="25651" name="Oval 52"/>
            <p:cNvSpPr>
              <a:spLocks noChangeArrowheads="1"/>
            </p:cNvSpPr>
            <p:nvPr/>
          </p:nvSpPr>
          <p:spPr bwMode="auto">
            <a:xfrm>
              <a:off x="3940" y="1064"/>
              <a:ext cx="29" cy="31"/>
            </a:xfrm>
            <a:prstGeom prst="ellipse">
              <a:avLst/>
            </a:prstGeom>
            <a:solidFill>
              <a:srgbClr val="0000FF"/>
            </a:solidFill>
            <a:ln w="0">
              <a:solidFill>
                <a:srgbClr val="000000"/>
              </a:solidFill>
              <a:round/>
              <a:headEnd/>
              <a:tailEnd/>
            </a:ln>
          </p:spPr>
          <p:txBody>
            <a:bodyPr/>
            <a:lstStyle/>
            <a:p>
              <a:endParaRPr lang="ja-JP" altLang="en-US" sz="1100">
                <a:latin typeface="Calibri" pitchFamily="34" charset="0"/>
              </a:endParaRPr>
            </a:p>
          </p:txBody>
        </p:sp>
        <p:sp>
          <p:nvSpPr>
            <p:cNvPr id="25652" name="Freeform 53"/>
            <p:cNvSpPr>
              <a:spLocks noEditPoints="1"/>
            </p:cNvSpPr>
            <p:nvPr/>
          </p:nvSpPr>
          <p:spPr bwMode="auto">
            <a:xfrm>
              <a:off x="3887" y="1014"/>
              <a:ext cx="64" cy="67"/>
            </a:xfrm>
            <a:custGeom>
              <a:avLst/>
              <a:gdLst>
                <a:gd name="T0" fmla="*/ 0 w 418"/>
                <a:gd name="T1" fmla="*/ 0 h 437"/>
                <a:gd name="T2" fmla="*/ 0 w 418"/>
                <a:gd name="T3" fmla="*/ 0 h 437"/>
                <a:gd name="T4" fmla="*/ 0 w 418"/>
                <a:gd name="T5" fmla="*/ 0 h 437"/>
                <a:gd name="T6" fmla="*/ 0 w 418"/>
                <a:gd name="T7" fmla="*/ 0 h 437"/>
                <a:gd name="T8" fmla="*/ 0 w 418"/>
                <a:gd name="T9" fmla="*/ 0 h 437"/>
                <a:gd name="T10" fmla="*/ 0 w 418"/>
                <a:gd name="T11" fmla="*/ 0 h 437"/>
                <a:gd name="T12" fmla="*/ 0 w 418"/>
                <a:gd name="T13" fmla="*/ 0 h 437"/>
                <a:gd name="T14" fmla="*/ 0 w 418"/>
                <a:gd name="T15" fmla="*/ 0 h 437"/>
                <a:gd name="T16" fmla="*/ 0 w 418"/>
                <a:gd name="T17" fmla="*/ 0 h 437"/>
                <a:gd name="T18" fmla="*/ 0 w 418"/>
                <a:gd name="T19" fmla="*/ 0 h 437"/>
                <a:gd name="T20" fmla="*/ 0 w 418"/>
                <a:gd name="T21" fmla="*/ 0 h 4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8"/>
                <a:gd name="T34" fmla="*/ 0 h 437"/>
                <a:gd name="T35" fmla="*/ 418 w 418"/>
                <a:gd name="T36" fmla="*/ 437 h 4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8" h="437">
                  <a:moveTo>
                    <a:pt x="76" y="15"/>
                  </a:moveTo>
                  <a:lnTo>
                    <a:pt x="217" y="169"/>
                  </a:lnTo>
                  <a:cubicBezTo>
                    <a:pt x="230" y="182"/>
                    <a:pt x="229" y="204"/>
                    <a:pt x="215" y="216"/>
                  </a:cubicBezTo>
                  <a:cubicBezTo>
                    <a:pt x="202" y="228"/>
                    <a:pt x="181" y="228"/>
                    <a:pt x="168" y="214"/>
                  </a:cubicBezTo>
                  <a:lnTo>
                    <a:pt x="27" y="60"/>
                  </a:lnTo>
                  <a:cubicBezTo>
                    <a:pt x="14" y="46"/>
                    <a:pt x="15" y="25"/>
                    <a:pt x="29" y="13"/>
                  </a:cubicBezTo>
                  <a:cubicBezTo>
                    <a:pt x="43" y="0"/>
                    <a:pt x="64" y="1"/>
                    <a:pt x="76" y="15"/>
                  </a:cubicBezTo>
                  <a:close/>
                  <a:moveTo>
                    <a:pt x="295" y="7"/>
                  </a:moveTo>
                  <a:lnTo>
                    <a:pt x="418" y="437"/>
                  </a:lnTo>
                  <a:lnTo>
                    <a:pt x="0" y="277"/>
                  </a:lnTo>
                  <a:lnTo>
                    <a:pt x="295" y="7"/>
                  </a:lnTo>
                  <a:close/>
                </a:path>
              </a:pathLst>
            </a:custGeom>
            <a:solidFill>
              <a:srgbClr val="000000"/>
            </a:solidFill>
            <a:ln w="0" cap="flat">
              <a:solidFill>
                <a:srgbClr val="000000"/>
              </a:solidFill>
              <a:prstDash val="solid"/>
              <a:bevel/>
              <a:headEnd/>
              <a:tailEnd/>
            </a:ln>
          </p:spPr>
          <p:txBody>
            <a:bodyPr/>
            <a:lstStyle/>
            <a:p>
              <a:endParaRPr lang="ja-JP" altLang="en-US"/>
            </a:p>
          </p:txBody>
        </p:sp>
        <p:sp>
          <p:nvSpPr>
            <p:cNvPr id="45110" name="Rectangle 54"/>
            <p:cNvSpPr>
              <a:spLocks noChangeArrowheads="1"/>
            </p:cNvSpPr>
            <p:nvPr/>
          </p:nvSpPr>
          <p:spPr bwMode="auto">
            <a:xfrm>
              <a:off x="2960" y="664"/>
              <a:ext cx="246" cy="106"/>
            </a:xfrm>
            <a:prstGeom prst="rect">
              <a:avLst/>
            </a:prstGeom>
            <a:noFill/>
            <a:ln w="9525">
              <a:noFill/>
              <a:miter lim="800000"/>
              <a:headEnd/>
              <a:tailEnd/>
            </a:ln>
          </p:spPr>
          <p:txBody>
            <a:bodyPr wrap="none" lIns="0" tIns="0" rIns="0" bIns="0">
              <a:spAutoFit/>
            </a:bodyPr>
            <a:lstStyle/>
            <a:p>
              <a:pPr algn="ctr">
                <a:defRPr/>
              </a:pPr>
              <a:r>
                <a:rPr lang="en-US" altLang="ja-JP" sz="1100">
                  <a:solidFill>
                    <a:srgbClr val="000000"/>
                  </a:solidFill>
                  <a:latin typeface="Calibri" pitchFamily="34" charset="0"/>
                </a:rPr>
                <a:t>Vessel </a:t>
              </a:r>
              <a:endParaRPr lang="en-US" altLang="ja-JP" sz="1100" b="1">
                <a:effectLst>
                  <a:outerShdw blurRad="38100" dist="38100" dir="2700000" algn="tl">
                    <a:srgbClr val="C0C0C0"/>
                  </a:outerShdw>
                </a:effectLst>
                <a:latin typeface="Calibri" pitchFamily="34" charset="0"/>
                <a:ea typeface="ＭＳ ゴシック" pitchFamily="49" charset="-128"/>
              </a:endParaRPr>
            </a:p>
          </p:txBody>
        </p:sp>
        <p:sp>
          <p:nvSpPr>
            <p:cNvPr id="45111" name="Rectangle 55"/>
            <p:cNvSpPr>
              <a:spLocks noChangeArrowheads="1"/>
            </p:cNvSpPr>
            <p:nvPr/>
          </p:nvSpPr>
          <p:spPr bwMode="auto">
            <a:xfrm>
              <a:off x="2948" y="758"/>
              <a:ext cx="241" cy="106"/>
            </a:xfrm>
            <a:prstGeom prst="rect">
              <a:avLst/>
            </a:prstGeom>
            <a:noFill/>
            <a:ln w="9525">
              <a:noFill/>
              <a:miter lim="800000"/>
              <a:headEnd/>
              <a:tailEnd/>
            </a:ln>
          </p:spPr>
          <p:txBody>
            <a:bodyPr wrap="none" lIns="0" tIns="0" rIns="0" bIns="0">
              <a:spAutoFit/>
            </a:bodyPr>
            <a:lstStyle/>
            <a:p>
              <a:pPr algn="ctr">
                <a:defRPr/>
              </a:pPr>
              <a:r>
                <a:rPr lang="en-US" altLang="ja-JP" sz="1100">
                  <a:solidFill>
                    <a:srgbClr val="000000"/>
                  </a:solidFill>
                  <a:latin typeface="Calibri" pitchFamily="34" charset="0"/>
                </a:rPr>
                <a:t>Center</a:t>
              </a:r>
              <a:endParaRPr lang="en-US" altLang="ja-JP" sz="1100" b="1">
                <a:effectLst>
                  <a:outerShdw blurRad="38100" dist="38100" dir="2700000" algn="tl">
                    <a:srgbClr val="C0C0C0"/>
                  </a:outerShdw>
                </a:effectLst>
                <a:latin typeface="Calibri" pitchFamily="34" charset="0"/>
                <a:ea typeface="ＭＳ ゴシック" pitchFamily="49" charset="-128"/>
              </a:endParaRPr>
            </a:p>
          </p:txBody>
        </p:sp>
        <p:sp>
          <p:nvSpPr>
            <p:cNvPr id="45112" name="Rectangle 56"/>
            <p:cNvSpPr>
              <a:spLocks noChangeArrowheads="1"/>
            </p:cNvSpPr>
            <p:nvPr/>
          </p:nvSpPr>
          <p:spPr bwMode="auto">
            <a:xfrm>
              <a:off x="3325" y="738"/>
              <a:ext cx="160" cy="106"/>
            </a:xfrm>
            <a:prstGeom prst="rect">
              <a:avLst/>
            </a:prstGeom>
            <a:noFill/>
            <a:ln w="9525">
              <a:noFill/>
              <a:miter lim="800000"/>
              <a:headEnd/>
              <a:tailEnd/>
            </a:ln>
          </p:spPr>
          <p:txBody>
            <a:bodyPr wrap="none" lIns="0" tIns="0" rIns="0" bIns="0">
              <a:spAutoFit/>
            </a:bodyPr>
            <a:lstStyle/>
            <a:p>
              <a:pPr algn="ctr">
                <a:defRPr/>
              </a:pPr>
              <a:r>
                <a:rPr lang="en-US" altLang="ja-JP" sz="1100">
                  <a:solidFill>
                    <a:srgbClr val="000000"/>
                  </a:solidFill>
                  <a:latin typeface="Calibri" pitchFamily="34" charset="0"/>
                </a:rPr>
                <a:t>Wall</a:t>
              </a:r>
              <a:endParaRPr lang="en-US" altLang="ja-JP" sz="1100" b="1">
                <a:effectLst>
                  <a:outerShdw blurRad="38100" dist="38100" dir="2700000" algn="tl">
                    <a:srgbClr val="C0C0C0"/>
                  </a:outerShdw>
                </a:effectLst>
                <a:latin typeface="Calibri" pitchFamily="34" charset="0"/>
                <a:ea typeface="ＭＳ ゴシック" pitchFamily="49" charset="-128"/>
              </a:endParaRPr>
            </a:p>
          </p:txBody>
        </p:sp>
        <p:sp>
          <p:nvSpPr>
            <p:cNvPr id="45113" name="Rectangle 57"/>
            <p:cNvSpPr>
              <a:spLocks noChangeArrowheads="1"/>
            </p:cNvSpPr>
            <p:nvPr/>
          </p:nvSpPr>
          <p:spPr bwMode="auto">
            <a:xfrm>
              <a:off x="3722" y="662"/>
              <a:ext cx="246" cy="106"/>
            </a:xfrm>
            <a:prstGeom prst="rect">
              <a:avLst/>
            </a:prstGeom>
            <a:noFill/>
            <a:ln w="9525">
              <a:noFill/>
              <a:miter lim="800000"/>
              <a:headEnd/>
              <a:tailEnd/>
            </a:ln>
          </p:spPr>
          <p:txBody>
            <a:bodyPr wrap="none" lIns="0" tIns="0" rIns="0" bIns="0">
              <a:spAutoFit/>
            </a:bodyPr>
            <a:lstStyle/>
            <a:p>
              <a:pPr algn="ctr">
                <a:defRPr/>
              </a:pPr>
              <a:r>
                <a:rPr lang="en-US" altLang="ja-JP" sz="1100">
                  <a:solidFill>
                    <a:srgbClr val="000000"/>
                  </a:solidFill>
                  <a:latin typeface="Calibri" pitchFamily="34" charset="0"/>
                </a:rPr>
                <a:t>Vessel </a:t>
              </a:r>
              <a:endParaRPr lang="en-US" altLang="ja-JP" sz="1100" b="1">
                <a:effectLst>
                  <a:outerShdw blurRad="38100" dist="38100" dir="2700000" algn="tl">
                    <a:srgbClr val="C0C0C0"/>
                  </a:outerShdw>
                </a:effectLst>
                <a:latin typeface="Calibri" pitchFamily="34" charset="0"/>
                <a:ea typeface="ＭＳ ゴシック" pitchFamily="49" charset="-128"/>
              </a:endParaRPr>
            </a:p>
          </p:txBody>
        </p:sp>
        <p:sp>
          <p:nvSpPr>
            <p:cNvPr id="45114" name="Rectangle 58"/>
            <p:cNvSpPr>
              <a:spLocks noChangeArrowheads="1"/>
            </p:cNvSpPr>
            <p:nvPr/>
          </p:nvSpPr>
          <p:spPr bwMode="auto">
            <a:xfrm>
              <a:off x="3710" y="756"/>
              <a:ext cx="241" cy="106"/>
            </a:xfrm>
            <a:prstGeom prst="rect">
              <a:avLst/>
            </a:prstGeom>
            <a:noFill/>
            <a:ln w="9525">
              <a:noFill/>
              <a:miter lim="800000"/>
              <a:headEnd/>
              <a:tailEnd/>
            </a:ln>
          </p:spPr>
          <p:txBody>
            <a:bodyPr wrap="none" lIns="0" tIns="0" rIns="0" bIns="0">
              <a:spAutoFit/>
            </a:bodyPr>
            <a:lstStyle/>
            <a:p>
              <a:pPr algn="ctr">
                <a:defRPr/>
              </a:pPr>
              <a:r>
                <a:rPr lang="en-US" altLang="ja-JP" sz="1100">
                  <a:solidFill>
                    <a:srgbClr val="000000"/>
                  </a:solidFill>
                  <a:latin typeface="Calibri" pitchFamily="34" charset="0"/>
                </a:rPr>
                <a:t>Center</a:t>
              </a:r>
              <a:endParaRPr lang="en-US" altLang="ja-JP" sz="1100" b="1">
                <a:effectLst>
                  <a:outerShdw blurRad="38100" dist="38100" dir="2700000" algn="tl">
                    <a:srgbClr val="C0C0C0"/>
                  </a:outerShdw>
                </a:effectLst>
                <a:latin typeface="Calibri" pitchFamily="34" charset="0"/>
                <a:ea typeface="ＭＳ ゴシック" pitchFamily="49" charset="-128"/>
              </a:endParaRPr>
            </a:p>
          </p:txBody>
        </p:sp>
        <p:sp>
          <p:nvSpPr>
            <p:cNvPr id="45115" name="Rectangle 59"/>
            <p:cNvSpPr>
              <a:spLocks noChangeArrowheads="1"/>
            </p:cNvSpPr>
            <p:nvPr/>
          </p:nvSpPr>
          <p:spPr bwMode="auto">
            <a:xfrm>
              <a:off x="4083" y="748"/>
              <a:ext cx="160" cy="106"/>
            </a:xfrm>
            <a:prstGeom prst="rect">
              <a:avLst/>
            </a:prstGeom>
            <a:noFill/>
            <a:ln w="9525">
              <a:noFill/>
              <a:miter lim="800000"/>
              <a:headEnd/>
              <a:tailEnd/>
            </a:ln>
          </p:spPr>
          <p:txBody>
            <a:bodyPr wrap="none" lIns="0" tIns="0" rIns="0" bIns="0">
              <a:spAutoFit/>
            </a:bodyPr>
            <a:lstStyle/>
            <a:p>
              <a:pPr algn="ctr">
                <a:defRPr/>
              </a:pPr>
              <a:r>
                <a:rPr lang="en-US" altLang="ja-JP" sz="1100">
                  <a:solidFill>
                    <a:srgbClr val="000000"/>
                  </a:solidFill>
                  <a:latin typeface="Calibri" pitchFamily="34" charset="0"/>
                </a:rPr>
                <a:t>Wall</a:t>
              </a:r>
              <a:endParaRPr lang="en-US" altLang="ja-JP" sz="1100" b="1">
                <a:effectLst>
                  <a:outerShdw blurRad="38100" dist="38100" dir="2700000" algn="tl">
                    <a:srgbClr val="C0C0C0"/>
                  </a:outerShdw>
                </a:effectLst>
                <a:latin typeface="Calibri" pitchFamily="34" charset="0"/>
                <a:ea typeface="ＭＳ ゴシック" pitchFamily="49" charset="-128"/>
              </a:endParaRPr>
            </a:p>
          </p:txBody>
        </p:sp>
        <p:pic>
          <p:nvPicPr>
            <p:cNvPr id="25659" name="Picture 60"/>
            <p:cNvPicPr>
              <a:picLocks noChangeAspect="1" noChangeArrowheads="1"/>
            </p:cNvPicPr>
            <p:nvPr/>
          </p:nvPicPr>
          <p:blipFill>
            <a:blip r:embed="rId6" cstate="print"/>
            <a:srcRect/>
            <a:stretch>
              <a:fillRect/>
            </a:stretch>
          </p:blipFill>
          <p:spPr bwMode="auto">
            <a:xfrm>
              <a:off x="3528" y="1537"/>
              <a:ext cx="319" cy="1220"/>
            </a:xfrm>
            <a:prstGeom prst="rect">
              <a:avLst/>
            </a:prstGeom>
            <a:noFill/>
            <a:ln w="9525">
              <a:noFill/>
              <a:miter lim="800000"/>
              <a:headEnd/>
              <a:tailEnd/>
            </a:ln>
          </p:spPr>
        </p:pic>
        <p:pic>
          <p:nvPicPr>
            <p:cNvPr id="25660" name="Picture 61"/>
            <p:cNvPicPr>
              <a:picLocks noChangeAspect="1" noChangeArrowheads="1"/>
            </p:cNvPicPr>
            <p:nvPr/>
          </p:nvPicPr>
          <p:blipFill>
            <a:blip r:embed="rId7" cstate="print"/>
            <a:srcRect/>
            <a:stretch>
              <a:fillRect/>
            </a:stretch>
          </p:blipFill>
          <p:spPr bwMode="auto">
            <a:xfrm>
              <a:off x="2139" y="1545"/>
              <a:ext cx="297" cy="1205"/>
            </a:xfrm>
            <a:prstGeom prst="rect">
              <a:avLst/>
            </a:prstGeom>
            <a:noFill/>
            <a:ln w="9525">
              <a:noFill/>
              <a:miter lim="800000"/>
              <a:headEnd/>
              <a:tailEnd/>
            </a:ln>
          </p:spPr>
        </p:pic>
        <p:pic>
          <p:nvPicPr>
            <p:cNvPr id="25661" name="Picture 62"/>
            <p:cNvPicPr>
              <a:picLocks noChangeAspect="1" noChangeArrowheads="1"/>
            </p:cNvPicPr>
            <p:nvPr/>
          </p:nvPicPr>
          <p:blipFill>
            <a:blip r:embed="rId8" cstate="print"/>
            <a:srcRect/>
            <a:stretch>
              <a:fillRect/>
            </a:stretch>
          </p:blipFill>
          <p:spPr bwMode="auto">
            <a:xfrm>
              <a:off x="2819" y="1566"/>
              <a:ext cx="281" cy="1198"/>
            </a:xfrm>
            <a:prstGeom prst="rect">
              <a:avLst/>
            </a:prstGeom>
            <a:noFill/>
            <a:ln w="9525">
              <a:noFill/>
              <a:miter lim="800000"/>
              <a:headEnd/>
              <a:tailEnd/>
            </a:ln>
          </p:spPr>
        </p:pic>
        <p:sp>
          <p:nvSpPr>
            <p:cNvPr id="25662" name="Rectangle 63"/>
            <p:cNvSpPr>
              <a:spLocks noChangeArrowheads="1"/>
            </p:cNvSpPr>
            <p:nvPr/>
          </p:nvSpPr>
          <p:spPr bwMode="auto">
            <a:xfrm>
              <a:off x="2249" y="1536"/>
              <a:ext cx="171" cy="1184"/>
            </a:xfrm>
            <a:prstGeom prst="rect">
              <a:avLst/>
            </a:prstGeom>
            <a:solidFill>
              <a:srgbClr val="FFFFFF"/>
            </a:solidFill>
            <a:ln w="9525">
              <a:noFill/>
              <a:miter lim="800000"/>
              <a:headEnd/>
              <a:tailEnd/>
            </a:ln>
          </p:spPr>
          <p:txBody>
            <a:bodyPr/>
            <a:lstStyle/>
            <a:p>
              <a:endParaRPr lang="ja-JP" altLang="en-US" sz="1100">
                <a:latin typeface="Calibri" pitchFamily="34" charset="0"/>
              </a:endParaRPr>
            </a:p>
          </p:txBody>
        </p:sp>
        <p:sp>
          <p:nvSpPr>
            <p:cNvPr id="45120" name="Rectangle 64"/>
            <p:cNvSpPr>
              <a:spLocks noChangeArrowheads="1"/>
            </p:cNvSpPr>
            <p:nvPr/>
          </p:nvSpPr>
          <p:spPr bwMode="auto">
            <a:xfrm>
              <a:off x="2274" y="1544"/>
              <a:ext cx="175" cy="106"/>
            </a:xfrm>
            <a:prstGeom prst="rect">
              <a:avLst/>
            </a:prstGeom>
            <a:noFill/>
            <a:ln w="9525">
              <a:noFill/>
              <a:miter lim="800000"/>
              <a:headEnd/>
              <a:tailEnd/>
            </a:ln>
          </p:spPr>
          <p:txBody>
            <a:bodyPr wrap="none" lIns="0" tIns="0" rIns="0" bIns="0">
              <a:spAutoFit/>
            </a:bodyPr>
            <a:lstStyle/>
            <a:p>
              <a:pPr algn="ctr">
                <a:defRPr/>
              </a:pPr>
              <a:r>
                <a:rPr lang="en-US" altLang="ja-JP" sz="1100">
                  <a:solidFill>
                    <a:srgbClr val="000000"/>
                  </a:solidFill>
                  <a:latin typeface="Calibri" pitchFamily="34" charset="0"/>
                  <a:ea typeface="ＭＳ ゴシック" pitchFamily="49" charset="-128"/>
                </a:rPr>
                <a:t>650F</a:t>
              </a:r>
              <a:endParaRPr lang="en-US" altLang="ja-JP" sz="1100" b="1">
                <a:effectLst>
                  <a:outerShdw blurRad="38100" dist="38100" dir="2700000" algn="tl">
                    <a:srgbClr val="C0C0C0"/>
                  </a:outerShdw>
                </a:effectLst>
                <a:latin typeface="Calibri" pitchFamily="34" charset="0"/>
                <a:ea typeface="ＭＳ ゴシック" pitchFamily="49" charset="-128"/>
              </a:endParaRPr>
            </a:p>
          </p:txBody>
        </p:sp>
        <p:sp>
          <p:nvSpPr>
            <p:cNvPr id="45121" name="Rectangle 65"/>
            <p:cNvSpPr>
              <a:spLocks noChangeArrowheads="1"/>
            </p:cNvSpPr>
            <p:nvPr/>
          </p:nvSpPr>
          <p:spPr bwMode="auto">
            <a:xfrm>
              <a:off x="2274" y="2627"/>
              <a:ext cx="175" cy="106"/>
            </a:xfrm>
            <a:prstGeom prst="rect">
              <a:avLst/>
            </a:prstGeom>
            <a:noFill/>
            <a:ln w="9525">
              <a:noFill/>
              <a:miter lim="800000"/>
              <a:headEnd/>
              <a:tailEnd/>
            </a:ln>
          </p:spPr>
          <p:txBody>
            <a:bodyPr wrap="none" lIns="0" tIns="0" rIns="0" bIns="0">
              <a:spAutoFit/>
            </a:bodyPr>
            <a:lstStyle/>
            <a:p>
              <a:pPr algn="ctr">
                <a:defRPr/>
              </a:pPr>
              <a:r>
                <a:rPr lang="en-US" altLang="ja-JP" sz="1100">
                  <a:solidFill>
                    <a:srgbClr val="000000"/>
                  </a:solidFill>
                  <a:latin typeface="Calibri" pitchFamily="34" charset="0"/>
                  <a:ea typeface="ＭＳ ゴシック" pitchFamily="49" charset="-128"/>
                </a:rPr>
                <a:t>210F</a:t>
              </a:r>
              <a:endParaRPr lang="en-US" altLang="ja-JP" sz="1100" b="1">
                <a:effectLst>
                  <a:outerShdw blurRad="38100" dist="38100" dir="2700000" algn="tl">
                    <a:srgbClr val="C0C0C0"/>
                  </a:outerShdw>
                </a:effectLst>
                <a:latin typeface="Calibri" pitchFamily="34" charset="0"/>
                <a:ea typeface="ＭＳ ゴシック" pitchFamily="49" charset="-128"/>
              </a:endParaRPr>
            </a:p>
          </p:txBody>
        </p:sp>
        <p:sp>
          <p:nvSpPr>
            <p:cNvPr id="25665" name="Rectangle 66"/>
            <p:cNvSpPr>
              <a:spLocks noChangeArrowheads="1"/>
            </p:cNvSpPr>
            <p:nvPr/>
          </p:nvSpPr>
          <p:spPr bwMode="auto">
            <a:xfrm>
              <a:off x="2903" y="1566"/>
              <a:ext cx="227" cy="1184"/>
            </a:xfrm>
            <a:prstGeom prst="rect">
              <a:avLst/>
            </a:prstGeom>
            <a:solidFill>
              <a:srgbClr val="FFFFFF"/>
            </a:solidFill>
            <a:ln w="9525">
              <a:noFill/>
              <a:miter lim="800000"/>
              <a:headEnd/>
              <a:tailEnd/>
            </a:ln>
          </p:spPr>
          <p:txBody>
            <a:bodyPr/>
            <a:lstStyle/>
            <a:p>
              <a:endParaRPr lang="ja-JP" altLang="en-US" sz="1100">
                <a:latin typeface="Calibri" pitchFamily="34" charset="0"/>
              </a:endParaRPr>
            </a:p>
          </p:txBody>
        </p:sp>
        <p:sp>
          <p:nvSpPr>
            <p:cNvPr id="45123" name="Rectangle 67"/>
            <p:cNvSpPr>
              <a:spLocks noChangeArrowheads="1"/>
            </p:cNvSpPr>
            <p:nvPr/>
          </p:nvSpPr>
          <p:spPr bwMode="auto">
            <a:xfrm>
              <a:off x="2972" y="1573"/>
              <a:ext cx="135" cy="106"/>
            </a:xfrm>
            <a:prstGeom prst="rect">
              <a:avLst/>
            </a:prstGeom>
            <a:noFill/>
            <a:ln w="9525">
              <a:noFill/>
              <a:miter lim="800000"/>
              <a:headEnd/>
              <a:tailEnd/>
            </a:ln>
          </p:spPr>
          <p:txBody>
            <a:bodyPr wrap="none" lIns="0" tIns="0" rIns="0" bIns="0">
              <a:spAutoFit/>
            </a:bodyPr>
            <a:lstStyle/>
            <a:p>
              <a:pPr algn="ctr">
                <a:defRPr/>
              </a:pPr>
              <a:r>
                <a:rPr lang="en-US" altLang="ja-JP" sz="1100">
                  <a:solidFill>
                    <a:srgbClr val="000000"/>
                  </a:solidFill>
                  <a:latin typeface="Calibri" pitchFamily="34" charset="0"/>
                  <a:ea typeface="ＭＳ ゴシック" pitchFamily="49" charset="-128"/>
                </a:rPr>
                <a:t>200</a:t>
              </a:r>
              <a:endParaRPr lang="en-US" altLang="ja-JP" sz="1100" b="1">
                <a:effectLst>
                  <a:outerShdw blurRad="38100" dist="38100" dir="2700000" algn="tl">
                    <a:srgbClr val="C0C0C0"/>
                  </a:outerShdw>
                </a:effectLst>
                <a:latin typeface="Calibri" pitchFamily="34" charset="0"/>
                <a:ea typeface="ＭＳ ゴシック" pitchFamily="49" charset="-128"/>
              </a:endParaRPr>
            </a:p>
          </p:txBody>
        </p:sp>
        <p:sp>
          <p:nvSpPr>
            <p:cNvPr id="45124" name="Rectangle 68"/>
            <p:cNvSpPr>
              <a:spLocks noChangeArrowheads="1"/>
            </p:cNvSpPr>
            <p:nvPr/>
          </p:nvSpPr>
          <p:spPr bwMode="auto">
            <a:xfrm>
              <a:off x="2920" y="1672"/>
              <a:ext cx="250" cy="106"/>
            </a:xfrm>
            <a:prstGeom prst="rect">
              <a:avLst/>
            </a:prstGeom>
            <a:noFill/>
            <a:ln w="9525">
              <a:noFill/>
              <a:miter lim="800000"/>
              <a:headEnd/>
              <a:tailEnd/>
            </a:ln>
          </p:spPr>
          <p:txBody>
            <a:bodyPr wrap="none" lIns="0" tIns="0" rIns="0" bIns="0">
              <a:spAutoFit/>
            </a:bodyPr>
            <a:lstStyle/>
            <a:p>
              <a:pPr algn="ctr">
                <a:defRPr/>
              </a:pPr>
              <a:r>
                <a:rPr lang="en-US" altLang="ja-JP" sz="1100">
                  <a:solidFill>
                    <a:srgbClr val="000000"/>
                  </a:solidFill>
                  <a:latin typeface="Calibri" pitchFamily="34" charset="0"/>
                  <a:ea typeface="ＭＳ ゴシック" pitchFamily="49" charset="-128"/>
                </a:rPr>
                <a:t>micron</a:t>
              </a:r>
              <a:endParaRPr lang="en-US" altLang="ja-JP" sz="1100" b="1">
                <a:effectLst>
                  <a:outerShdw blurRad="38100" dist="38100" dir="2700000" algn="tl">
                    <a:srgbClr val="C0C0C0"/>
                  </a:outerShdw>
                </a:effectLst>
                <a:latin typeface="Calibri" pitchFamily="34" charset="0"/>
                <a:ea typeface="ＭＳ ゴシック" pitchFamily="49" charset="-128"/>
              </a:endParaRPr>
            </a:p>
          </p:txBody>
        </p:sp>
        <p:sp>
          <p:nvSpPr>
            <p:cNvPr id="45125" name="Rectangle 69"/>
            <p:cNvSpPr>
              <a:spLocks noChangeArrowheads="1"/>
            </p:cNvSpPr>
            <p:nvPr/>
          </p:nvSpPr>
          <p:spPr bwMode="auto">
            <a:xfrm>
              <a:off x="3014" y="2657"/>
              <a:ext cx="45" cy="106"/>
            </a:xfrm>
            <a:prstGeom prst="rect">
              <a:avLst/>
            </a:prstGeom>
            <a:noFill/>
            <a:ln w="9525">
              <a:noFill/>
              <a:miter lim="800000"/>
              <a:headEnd/>
              <a:tailEnd/>
            </a:ln>
          </p:spPr>
          <p:txBody>
            <a:bodyPr wrap="none" lIns="0" tIns="0" rIns="0" bIns="0">
              <a:spAutoFit/>
            </a:bodyPr>
            <a:lstStyle/>
            <a:p>
              <a:pPr algn="ctr">
                <a:defRPr/>
              </a:pPr>
              <a:r>
                <a:rPr lang="en-US" altLang="ja-JP" sz="1100">
                  <a:solidFill>
                    <a:srgbClr val="000000"/>
                  </a:solidFill>
                  <a:latin typeface="Calibri" pitchFamily="34" charset="0"/>
                  <a:ea typeface="ＭＳ ゴシック" pitchFamily="49" charset="-128"/>
                </a:rPr>
                <a:t>0</a:t>
              </a:r>
              <a:endParaRPr lang="en-US" altLang="ja-JP" sz="1100" b="1">
                <a:effectLst>
                  <a:outerShdw blurRad="38100" dist="38100" dir="2700000" algn="tl">
                    <a:srgbClr val="C0C0C0"/>
                  </a:outerShdw>
                </a:effectLst>
                <a:latin typeface="Calibri" pitchFamily="34" charset="0"/>
                <a:ea typeface="ＭＳ ゴシック" pitchFamily="49" charset="-128"/>
              </a:endParaRPr>
            </a:p>
          </p:txBody>
        </p:sp>
        <p:sp>
          <p:nvSpPr>
            <p:cNvPr id="25669" name="Rectangle 70"/>
            <p:cNvSpPr>
              <a:spLocks noChangeArrowheads="1"/>
            </p:cNvSpPr>
            <p:nvPr/>
          </p:nvSpPr>
          <p:spPr bwMode="auto">
            <a:xfrm>
              <a:off x="3642" y="1566"/>
              <a:ext cx="228" cy="1184"/>
            </a:xfrm>
            <a:prstGeom prst="rect">
              <a:avLst/>
            </a:prstGeom>
            <a:solidFill>
              <a:srgbClr val="FFFFFF"/>
            </a:solidFill>
            <a:ln w="9525">
              <a:noFill/>
              <a:miter lim="800000"/>
              <a:headEnd/>
              <a:tailEnd/>
            </a:ln>
          </p:spPr>
          <p:txBody>
            <a:bodyPr/>
            <a:lstStyle/>
            <a:p>
              <a:endParaRPr lang="ja-JP" altLang="en-US" sz="1100">
                <a:latin typeface="Calibri" pitchFamily="34" charset="0"/>
              </a:endParaRPr>
            </a:p>
          </p:txBody>
        </p:sp>
        <p:sp>
          <p:nvSpPr>
            <p:cNvPr id="45127" name="Rectangle 71"/>
            <p:cNvSpPr>
              <a:spLocks noChangeArrowheads="1"/>
            </p:cNvSpPr>
            <p:nvPr/>
          </p:nvSpPr>
          <p:spPr bwMode="auto">
            <a:xfrm>
              <a:off x="3642" y="1573"/>
              <a:ext cx="284" cy="106"/>
            </a:xfrm>
            <a:prstGeom prst="rect">
              <a:avLst/>
            </a:prstGeom>
            <a:noFill/>
            <a:ln w="9525">
              <a:noFill/>
              <a:miter lim="800000"/>
              <a:headEnd/>
              <a:tailEnd/>
            </a:ln>
          </p:spPr>
          <p:txBody>
            <a:bodyPr wrap="none" lIns="0" tIns="0" rIns="0" bIns="0">
              <a:spAutoFit/>
            </a:bodyPr>
            <a:lstStyle/>
            <a:p>
              <a:pPr algn="ctr">
                <a:defRPr/>
              </a:pPr>
              <a:r>
                <a:rPr lang="en-US" altLang="ja-JP" sz="1100">
                  <a:solidFill>
                    <a:srgbClr val="000000"/>
                  </a:solidFill>
                  <a:latin typeface="Calibri" pitchFamily="34" charset="0"/>
                  <a:ea typeface="ＭＳ ゴシック" pitchFamily="49" charset="-128"/>
                </a:rPr>
                <a:t>16.5 fps</a:t>
              </a:r>
              <a:endParaRPr lang="en-US" altLang="ja-JP" sz="1100" b="1">
                <a:effectLst>
                  <a:outerShdw blurRad="38100" dist="38100" dir="2700000" algn="tl">
                    <a:srgbClr val="C0C0C0"/>
                  </a:outerShdw>
                </a:effectLst>
                <a:latin typeface="Calibri" pitchFamily="34" charset="0"/>
                <a:ea typeface="ＭＳ ゴシック" pitchFamily="49" charset="-128"/>
              </a:endParaRPr>
            </a:p>
          </p:txBody>
        </p:sp>
        <p:sp>
          <p:nvSpPr>
            <p:cNvPr id="45128" name="Rectangle 72"/>
            <p:cNvSpPr>
              <a:spLocks noChangeArrowheads="1"/>
            </p:cNvSpPr>
            <p:nvPr/>
          </p:nvSpPr>
          <p:spPr bwMode="auto">
            <a:xfrm>
              <a:off x="3753" y="2657"/>
              <a:ext cx="45" cy="106"/>
            </a:xfrm>
            <a:prstGeom prst="rect">
              <a:avLst/>
            </a:prstGeom>
            <a:noFill/>
            <a:ln w="9525">
              <a:noFill/>
              <a:miter lim="800000"/>
              <a:headEnd/>
              <a:tailEnd/>
            </a:ln>
          </p:spPr>
          <p:txBody>
            <a:bodyPr wrap="none" lIns="0" tIns="0" rIns="0" bIns="0">
              <a:spAutoFit/>
            </a:bodyPr>
            <a:lstStyle/>
            <a:p>
              <a:pPr algn="ctr">
                <a:defRPr/>
              </a:pPr>
              <a:r>
                <a:rPr lang="en-US" altLang="ja-JP" sz="1100">
                  <a:solidFill>
                    <a:srgbClr val="000000"/>
                  </a:solidFill>
                  <a:latin typeface="Calibri" pitchFamily="34" charset="0"/>
                  <a:ea typeface="ＭＳ ゴシック" pitchFamily="49" charset="-128"/>
                </a:rPr>
                <a:t>0</a:t>
              </a:r>
              <a:endParaRPr lang="en-US" altLang="ja-JP" sz="1100" b="1">
                <a:effectLst>
                  <a:outerShdw blurRad="38100" dist="38100" dir="2700000" algn="tl">
                    <a:srgbClr val="C0C0C0"/>
                  </a:outerShdw>
                </a:effectLst>
                <a:latin typeface="Calibri" pitchFamily="34" charset="0"/>
                <a:ea typeface="ＭＳ ゴシック" pitchFamily="49" charset="-128"/>
              </a:endParaRPr>
            </a:p>
          </p:txBody>
        </p:sp>
        <p:sp>
          <p:nvSpPr>
            <p:cNvPr id="25672" name="Oval 73"/>
            <p:cNvSpPr>
              <a:spLocks noChangeArrowheads="1"/>
            </p:cNvSpPr>
            <p:nvPr/>
          </p:nvSpPr>
          <p:spPr bwMode="auto">
            <a:xfrm>
              <a:off x="2454" y="1062"/>
              <a:ext cx="29" cy="30"/>
            </a:xfrm>
            <a:prstGeom prst="ellipse">
              <a:avLst/>
            </a:prstGeom>
            <a:solidFill>
              <a:srgbClr val="0000FF"/>
            </a:solidFill>
            <a:ln w="0">
              <a:solidFill>
                <a:srgbClr val="000000"/>
              </a:solidFill>
              <a:round/>
              <a:headEnd/>
              <a:tailEnd/>
            </a:ln>
          </p:spPr>
          <p:txBody>
            <a:bodyPr/>
            <a:lstStyle/>
            <a:p>
              <a:endParaRPr lang="ja-JP" altLang="en-US" sz="1100">
                <a:latin typeface="Calibri" pitchFamily="34" charset="0"/>
              </a:endParaRPr>
            </a:p>
          </p:txBody>
        </p:sp>
        <p:pic>
          <p:nvPicPr>
            <p:cNvPr id="25673" name="Picture 123"/>
            <p:cNvPicPr>
              <a:picLocks noChangeAspect="1" noChangeArrowheads="1"/>
            </p:cNvPicPr>
            <p:nvPr/>
          </p:nvPicPr>
          <p:blipFill>
            <a:blip r:embed="rId3" cstate="print"/>
            <a:srcRect/>
            <a:stretch>
              <a:fillRect/>
            </a:stretch>
          </p:blipFill>
          <p:spPr bwMode="auto">
            <a:xfrm>
              <a:off x="2408" y="867"/>
              <a:ext cx="255" cy="1863"/>
            </a:xfrm>
            <a:prstGeom prst="rect">
              <a:avLst/>
            </a:prstGeom>
            <a:noFill/>
            <a:ln w="9525">
              <a:noFill/>
              <a:miter lim="800000"/>
              <a:headEnd/>
              <a:tailEnd/>
            </a:ln>
          </p:spPr>
        </p:pic>
        <p:pic>
          <p:nvPicPr>
            <p:cNvPr id="25674" name="Picture 124"/>
            <p:cNvPicPr>
              <a:picLocks noChangeAspect="1" noChangeArrowheads="1"/>
            </p:cNvPicPr>
            <p:nvPr/>
          </p:nvPicPr>
          <p:blipFill>
            <a:blip r:embed="rId4" cstate="print"/>
            <a:srcRect/>
            <a:stretch>
              <a:fillRect/>
            </a:stretch>
          </p:blipFill>
          <p:spPr bwMode="auto">
            <a:xfrm>
              <a:off x="3159" y="867"/>
              <a:ext cx="208" cy="1871"/>
            </a:xfrm>
            <a:prstGeom prst="rect">
              <a:avLst/>
            </a:prstGeom>
            <a:noFill/>
            <a:ln w="9525">
              <a:noFill/>
              <a:miter lim="800000"/>
              <a:headEnd/>
              <a:tailEnd/>
            </a:ln>
          </p:spPr>
        </p:pic>
        <p:pic>
          <p:nvPicPr>
            <p:cNvPr id="25675" name="Picture 125"/>
            <p:cNvPicPr>
              <a:picLocks noChangeAspect="1" noChangeArrowheads="1"/>
            </p:cNvPicPr>
            <p:nvPr/>
          </p:nvPicPr>
          <p:blipFill>
            <a:blip r:embed="rId5" cstate="print"/>
            <a:srcRect/>
            <a:stretch>
              <a:fillRect/>
            </a:stretch>
          </p:blipFill>
          <p:spPr bwMode="auto">
            <a:xfrm>
              <a:off x="3842" y="867"/>
              <a:ext cx="331" cy="1967"/>
            </a:xfrm>
            <a:prstGeom prst="rect">
              <a:avLst/>
            </a:prstGeom>
            <a:noFill/>
            <a:ln w="9525">
              <a:noFill/>
              <a:miter lim="800000"/>
              <a:headEnd/>
              <a:tailEnd/>
            </a:ln>
          </p:spPr>
        </p:pic>
        <p:sp>
          <p:nvSpPr>
            <p:cNvPr id="25676" name="Freeform 126"/>
            <p:cNvSpPr>
              <a:spLocks noEditPoints="1"/>
            </p:cNvSpPr>
            <p:nvPr/>
          </p:nvSpPr>
          <p:spPr bwMode="auto">
            <a:xfrm>
              <a:off x="1772" y="1078"/>
              <a:ext cx="2846" cy="6"/>
            </a:xfrm>
            <a:custGeom>
              <a:avLst/>
              <a:gdLst>
                <a:gd name="T0" fmla="*/ 0 w 18542"/>
                <a:gd name="T1" fmla="*/ 0 h 34"/>
                <a:gd name="T2" fmla="*/ 0 w 18542"/>
                <a:gd name="T3" fmla="*/ 0 h 34"/>
                <a:gd name="T4" fmla="*/ 0 w 18542"/>
                <a:gd name="T5" fmla="*/ 0 h 34"/>
                <a:gd name="T6" fmla="*/ 0 w 18542"/>
                <a:gd name="T7" fmla="*/ 0 h 34"/>
                <a:gd name="T8" fmla="*/ 0 w 18542"/>
                <a:gd name="T9" fmla="*/ 0 h 34"/>
                <a:gd name="T10" fmla="*/ 0 w 18542"/>
                <a:gd name="T11" fmla="*/ 0 h 34"/>
                <a:gd name="T12" fmla="*/ 0 w 18542"/>
                <a:gd name="T13" fmla="*/ 0 h 34"/>
                <a:gd name="T14" fmla="*/ 0 w 18542"/>
                <a:gd name="T15" fmla="*/ 0 h 34"/>
                <a:gd name="T16" fmla="*/ 0 w 18542"/>
                <a:gd name="T17" fmla="*/ 0 h 34"/>
                <a:gd name="T18" fmla="*/ 0 w 18542"/>
                <a:gd name="T19" fmla="*/ 0 h 34"/>
                <a:gd name="T20" fmla="*/ 0 w 18542"/>
                <a:gd name="T21" fmla="*/ 0 h 34"/>
                <a:gd name="T22" fmla="*/ 0 w 18542"/>
                <a:gd name="T23" fmla="*/ 0 h 34"/>
                <a:gd name="T24" fmla="*/ 0 w 18542"/>
                <a:gd name="T25" fmla="*/ 0 h 34"/>
                <a:gd name="T26" fmla="*/ 0 w 18542"/>
                <a:gd name="T27" fmla="*/ 0 h 34"/>
                <a:gd name="T28" fmla="*/ 0 w 18542"/>
                <a:gd name="T29" fmla="*/ 0 h 34"/>
                <a:gd name="T30" fmla="*/ 0 w 18542"/>
                <a:gd name="T31" fmla="*/ 0 h 34"/>
                <a:gd name="T32" fmla="*/ 0 w 18542"/>
                <a:gd name="T33" fmla="*/ 0 h 34"/>
                <a:gd name="T34" fmla="*/ 0 w 18542"/>
                <a:gd name="T35" fmla="*/ 0 h 34"/>
                <a:gd name="T36" fmla="*/ 0 w 18542"/>
                <a:gd name="T37" fmla="*/ 0 h 34"/>
                <a:gd name="T38" fmla="*/ 0 w 18542"/>
                <a:gd name="T39" fmla="*/ 0 h 34"/>
                <a:gd name="T40" fmla="*/ 0 w 18542"/>
                <a:gd name="T41" fmla="*/ 0 h 34"/>
                <a:gd name="T42" fmla="*/ 0 w 18542"/>
                <a:gd name="T43" fmla="*/ 0 h 34"/>
                <a:gd name="T44" fmla="*/ 0 w 18542"/>
                <a:gd name="T45" fmla="*/ 0 h 34"/>
                <a:gd name="T46" fmla="*/ 0 w 18542"/>
                <a:gd name="T47" fmla="*/ 0 h 34"/>
                <a:gd name="T48" fmla="*/ 0 w 18542"/>
                <a:gd name="T49" fmla="*/ 0 h 34"/>
                <a:gd name="T50" fmla="*/ 0 w 18542"/>
                <a:gd name="T51" fmla="*/ 0 h 34"/>
                <a:gd name="T52" fmla="*/ 0 w 18542"/>
                <a:gd name="T53" fmla="*/ 0 h 34"/>
                <a:gd name="T54" fmla="*/ 0 w 18542"/>
                <a:gd name="T55" fmla="*/ 0 h 34"/>
                <a:gd name="T56" fmla="*/ 0 w 18542"/>
                <a:gd name="T57" fmla="*/ 0 h 34"/>
                <a:gd name="T58" fmla="*/ 0 w 18542"/>
                <a:gd name="T59" fmla="*/ 0 h 34"/>
                <a:gd name="T60" fmla="*/ 0 w 18542"/>
                <a:gd name="T61" fmla="*/ 0 h 34"/>
                <a:gd name="T62" fmla="*/ 0 w 18542"/>
                <a:gd name="T63" fmla="*/ 0 h 34"/>
                <a:gd name="T64" fmla="*/ 0 w 18542"/>
                <a:gd name="T65" fmla="*/ 0 h 34"/>
                <a:gd name="T66" fmla="*/ 0 w 18542"/>
                <a:gd name="T67" fmla="*/ 0 h 34"/>
                <a:gd name="T68" fmla="*/ 0 w 18542"/>
                <a:gd name="T69" fmla="*/ 0 h 34"/>
                <a:gd name="T70" fmla="*/ 0 w 18542"/>
                <a:gd name="T71" fmla="*/ 0 h 34"/>
                <a:gd name="T72" fmla="*/ 0 w 18542"/>
                <a:gd name="T73" fmla="*/ 0 h 34"/>
                <a:gd name="T74" fmla="*/ 0 w 18542"/>
                <a:gd name="T75" fmla="*/ 0 h 34"/>
                <a:gd name="T76" fmla="*/ 0 w 18542"/>
                <a:gd name="T77" fmla="*/ 0 h 34"/>
                <a:gd name="T78" fmla="*/ 0 w 18542"/>
                <a:gd name="T79" fmla="*/ 0 h 34"/>
                <a:gd name="T80" fmla="*/ 0 w 18542"/>
                <a:gd name="T81" fmla="*/ 0 h 34"/>
                <a:gd name="T82" fmla="*/ 0 w 18542"/>
                <a:gd name="T83" fmla="*/ 0 h 34"/>
                <a:gd name="T84" fmla="*/ 0 w 18542"/>
                <a:gd name="T85" fmla="*/ 0 h 34"/>
                <a:gd name="T86" fmla="*/ 0 w 18542"/>
                <a:gd name="T87" fmla="*/ 0 h 34"/>
                <a:gd name="T88" fmla="*/ 0 w 18542"/>
                <a:gd name="T89" fmla="*/ 0 h 34"/>
                <a:gd name="T90" fmla="*/ 0 w 18542"/>
                <a:gd name="T91" fmla="*/ 0 h 34"/>
                <a:gd name="T92" fmla="*/ 0 w 18542"/>
                <a:gd name="T93" fmla="*/ 0 h 34"/>
                <a:gd name="T94" fmla="*/ 0 w 18542"/>
                <a:gd name="T95" fmla="*/ 0 h 34"/>
                <a:gd name="T96" fmla="*/ 0 w 18542"/>
                <a:gd name="T97" fmla="*/ 0 h 34"/>
                <a:gd name="T98" fmla="*/ 0 w 18542"/>
                <a:gd name="T99" fmla="*/ 0 h 34"/>
                <a:gd name="T100" fmla="*/ 0 w 18542"/>
                <a:gd name="T101" fmla="*/ 0 h 34"/>
                <a:gd name="T102" fmla="*/ 0 w 18542"/>
                <a:gd name="T103" fmla="*/ 0 h 34"/>
                <a:gd name="T104" fmla="*/ 0 w 18542"/>
                <a:gd name="T105" fmla="*/ 0 h 34"/>
                <a:gd name="T106" fmla="*/ 0 w 18542"/>
                <a:gd name="T107" fmla="*/ 0 h 34"/>
                <a:gd name="T108" fmla="*/ 0 w 18542"/>
                <a:gd name="T109" fmla="*/ 0 h 34"/>
                <a:gd name="T110" fmla="*/ 0 w 18542"/>
                <a:gd name="T111" fmla="*/ 0 h 34"/>
                <a:gd name="T112" fmla="*/ 0 w 18542"/>
                <a:gd name="T113" fmla="*/ 0 h 34"/>
                <a:gd name="T114" fmla="*/ 0 w 18542"/>
                <a:gd name="T115" fmla="*/ 0 h 34"/>
                <a:gd name="T116" fmla="*/ 0 w 18542"/>
                <a:gd name="T117" fmla="*/ 0 h 34"/>
                <a:gd name="T118" fmla="*/ 0 w 18542"/>
                <a:gd name="T119" fmla="*/ 0 h 34"/>
                <a:gd name="T120" fmla="*/ 0 w 18542"/>
                <a:gd name="T121" fmla="*/ 0 h 34"/>
                <a:gd name="T122" fmla="*/ 0 w 18542"/>
                <a:gd name="T123" fmla="*/ 0 h 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542"/>
                <a:gd name="T187" fmla="*/ 0 h 34"/>
                <a:gd name="T188" fmla="*/ 18542 w 18542"/>
                <a:gd name="T189" fmla="*/ 34 h 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542" h="34">
                  <a:moveTo>
                    <a:pt x="17" y="0"/>
                  </a:moveTo>
                  <a:lnTo>
                    <a:pt x="117" y="0"/>
                  </a:lnTo>
                  <a:cubicBezTo>
                    <a:pt x="126" y="0"/>
                    <a:pt x="133" y="8"/>
                    <a:pt x="133" y="17"/>
                  </a:cubicBezTo>
                  <a:cubicBezTo>
                    <a:pt x="133" y="26"/>
                    <a:pt x="126" y="34"/>
                    <a:pt x="117" y="34"/>
                  </a:cubicBezTo>
                  <a:lnTo>
                    <a:pt x="17" y="34"/>
                  </a:lnTo>
                  <a:cubicBezTo>
                    <a:pt x="8" y="34"/>
                    <a:pt x="0" y="26"/>
                    <a:pt x="0" y="17"/>
                  </a:cubicBezTo>
                  <a:cubicBezTo>
                    <a:pt x="0" y="8"/>
                    <a:pt x="8" y="0"/>
                    <a:pt x="17" y="0"/>
                  </a:cubicBezTo>
                  <a:close/>
                  <a:moveTo>
                    <a:pt x="250" y="0"/>
                  </a:moveTo>
                  <a:lnTo>
                    <a:pt x="350" y="0"/>
                  </a:lnTo>
                  <a:cubicBezTo>
                    <a:pt x="359" y="0"/>
                    <a:pt x="367" y="8"/>
                    <a:pt x="367" y="17"/>
                  </a:cubicBezTo>
                  <a:cubicBezTo>
                    <a:pt x="367" y="26"/>
                    <a:pt x="359" y="34"/>
                    <a:pt x="350" y="34"/>
                  </a:cubicBezTo>
                  <a:lnTo>
                    <a:pt x="250" y="34"/>
                  </a:lnTo>
                  <a:cubicBezTo>
                    <a:pt x="241" y="34"/>
                    <a:pt x="233" y="26"/>
                    <a:pt x="233" y="17"/>
                  </a:cubicBezTo>
                  <a:cubicBezTo>
                    <a:pt x="233" y="8"/>
                    <a:pt x="241" y="0"/>
                    <a:pt x="250" y="0"/>
                  </a:cubicBezTo>
                  <a:close/>
                  <a:moveTo>
                    <a:pt x="483" y="0"/>
                  </a:moveTo>
                  <a:lnTo>
                    <a:pt x="583" y="0"/>
                  </a:lnTo>
                  <a:cubicBezTo>
                    <a:pt x="593" y="0"/>
                    <a:pt x="600" y="8"/>
                    <a:pt x="600" y="17"/>
                  </a:cubicBezTo>
                  <a:cubicBezTo>
                    <a:pt x="600" y="26"/>
                    <a:pt x="593" y="34"/>
                    <a:pt x="583" y="34"/>
                  </a:cubicBezTo>
                  <a:lnTo>
                    <a:pt x="483" y="34"/>
                  </a:lnTo>
                  <a:cubicBezTo>
                    <a:pt x="474" y="34"/>
                    <a:pt x="467" y="26"/>
                    <a:pt x="467" y="17"/>
                  </a:cubicBezTo>
                  <a:cubicBezTo>
                    <a:pt x="467" y="8"/>
                    <a:pt x="474" y="0"/>
                    <a:pt x="483" y="0"/>
                  </a:cubicBezTo>
                  <a:close/>
                  <a:moveTo>
                    <a:pt x="717" y="0"/>
                  </a:moveTo>
                  <a:lnTo>
                    <a:pt x="817" y="0"/>
                  </a:lnTo>
                  <a:cubicBezTo>
                    <a:pt x="826" y="0"/>
                    <a:pt x="833" y="8"/>
                    <a:pt x="833" y="17"/>
                  </a:cubicBezTo>
                  <a:cubicBezTo>
                    <a:pt x="833" y="26"/>
                    <a:pt x="826" y="34"/>
                    <a:pt x="817" y="34"/>
                  </a:cubicBezTo>
                  <a:lnTo>
                    <a:pt x="717" y="34"/>
                  </a:lnTo>
                  <a:cubicBezTo>
                    <a:pt x="708" y="34"/>
                    <a:pt x="700" y="26"/>
                    <a:pt x="700" y="17"/>
                  </a:cubicBezTo>
                  <a:cubicBezTo>
                    <a:pt x="700" y="8"/>
                    <a:pt x="708" y="0"/>
                    <a:pt x="717" y="0"/>
                  </a:cubicBezTo>
                  <a:close/>
                  <a:moveTo>
                    <a:pt x="950" y="0"/>
                  </a:moveTo>
                  <a:lnTo>
                    <a:pt x="1050" y="0"/>
                  </a:lnTo>
                  <a:cubicBezTo>
                    <a:pt x="1059" y="0"/>
                    <a:pt x="1067" y="8"/>
                    <a:pt x="1067" y="17"/>
                  </a:cubicBezTo>
                  <a:cubicBezTo>
                    <a:pt x="1067" y="26"/>
                    <a:pt x="1059" y="34"/>
                    <a:pt x="1050" y="34"/>
                  </a:cubicBezTo>
                  <a:lnTo>
                    <a:pt x="950" y="34"/>
                  </a:lnTo>
                  <a:cubicBezTo>
                    <a:pt x="941" y="34"/>
                    <a:pt x="933" y="26"/>
                    <a:pt x="933" y="17"/>
                  </a:cubicBezTo>
                  <a:cubicBezTo>
                    <a:pt x="933" y="8"/>
                    <a:pt x="941" y="0"/>
                    <a:pt x="950" y="0"/>
                  </a:cubicBezTo>
                  <a:close/>
                  <a:moveTo>
                    <a:pt x="1183" y="0"/>
                  </a:moveTo>
                  <a:lnTo>
                    <a:pt x="1283" y="0"/>
                  </a:lnTo>
                  <a:cubicBezTo>
                    <a:pt x="1293" y="0"/>
                    <a:pt x="1300" y="8"/>
                    <a:pt x="1300" y="17"/>
                  </a:cubicBezTo>
                  <a:cubicBezTo>
                    <a:pt x="1300" y="26"/>
                    <a:pt x="1293" y="34"/>
                    <a:pt x="1283" y="34"/>
                  </a:cubicBezTo>
                  <a:lnTo>
                    <a:pt x="1183" y="34"/>
                  </a:lnTo>
                  <a:cubicBezTo>
                    <a:pt x="1174" y="34"/>
                    <a:pt x="1167" y="26"/>
                    <a:pt x="1167" y="17"/>
                  </a:cubicBezTo>
                  <a:cubicBezTo>
                    <a:pt x="1167" y="8"/>
                    <a:pt x="1174" y="0"/>
                    <a:pt x="1183" y="0"/>
                  </a:cubicBezTo>
                  <a:close/>
                  <a:moveTo>
                    <a:pt x="1417" y="0"/>
                  </a:moveTo>
                  <a:lnTo>
                    <a:pt x="1517" y="0"/>
                  </a:lnTo>
                  <a:cubicBezTo>
                    <a:pt x="1526" y="0"/>
                    <a:pt x="1533" y="8"/>
                    <a:pt x="1533" y="17"/>
                  </a:cubicBezTo>
                  <a:cubicBezTo>
                    <a:pt x="1533" y="26"/>
                    <a:pt x="1526" y="34"/>
                    <a:pt x="1517" y="34"/>
                  </a:cubicBezTo>
                  <a:lnTo>
                    <a:pt x="1417" y="34"/>
                  </a:lnTo>
                  <a:cubicBezTo>
                    <a:pt x="1408" y="34"/>
                    <a:pt x="1400" y="26"/>
                    <a:pt x="1400" y="17"/>
                  </a:cubicBezTo>
                  <a:cubicBezTo>
                    <a:pt x="1400" y="8"/>
                    <a:pt x="1408" y="0"/>
                    <a:pt x="1417" y="0"/>
                  </a:cubicBezTo>
                  <a:close/>
                  <a:moveTo>
                    <a:pt x="1650" y="0"/>
                  </a:moveTo>
                  <a:lnTo>
                    <a:pt x="1750" y="0"/>
                  </a:lnTo>
                  <a:cubicBezTo>
                    <a:pt x="1759" y="0"/>
                    <a:pt x="1767" y="8"/>
                    <a:pt x="1767" y="17"/>
                  </a:cubicBezTo>
                  <a:cubicBezTo>
                    <a:pt x="1767" y="26"/>
                    <a:pt x="1759" y="34"/>
                    <a:pt x="1750" y="34"/>
                  </a:cubicBezTo>
                  <a:lnTo>
                    <a:pt x="1650" y="34"/>
                  </a:lnTo>
                  <a:cubicBezTo>
                    <a:pt x="1641" y="34"/>
                    <a:pt x="1633" y="26"/>
                    <a:pt x="1633" y="17"/>
                  </a:cubicBezTo>
                  <a:cubicBezTo>
                    <a:pt x="1633" y="8"/>
                    <a:pt x="1641" y="0"/>
                    <a:pt x="1650" y="0"/>
                  </a:cubicBezTo>
                  <a:close/>
                  <a:moveTo>
                    <a:pt x="1883" y="0"/>
                  </a:moveTo>
                  <a:lnTo>
                    <a:pt x="1983" y="0"/>
                  </a:lnTo>
                  <a:cubicBezTo>
                    <a:pt x="1993" y="0"/>
                    <a:pt x="2000" y="8"/>
                    <a:pt x="2000" y="17"/>
                  </a:cubicBezTo>
                  <a:cubicBezTo>
                    <a:pt x="2000" y="26"/>
                    <a:pt x="1993" y="34"/>
                    <a:pt x="1983" y="34"/>
                  </a:cubicBezTo>
                  <a:lnTo>
                    <a:pt x="1883" y="34"/>
                  </a:lnTo>
                  <a:cubicBezTo>
                    <a:pt x="1874" y="34"/>
                    <a:pt x="1867" y="26"/>
                    <a:pt x="1867" y="17"/>
                  </a:cubicBezTo>
                  <a:cubicBezTo>
                    <a:pt x="1867" y="8"/>
                    <a:pt x="1874" y="0"/>
                    <a:pt x="1883" y="0"/>
                  </a:cubicBezTo>
                  <a:close/>
                  <a:moveTo>
                    <a:pt x="2117" y="0"/>
                  </a:moveTo>
                  <a:lnTo>
                    <a:pt x="2217" y="0"/>
                  </a:lnTo>
                  <a:cubicBezTo>
                    <a:pt x="2226" y="0"/>
                    <a:pt x="2233" y="8"/>
                    <a:pt x="2233" y="17"/>
                  </a:cubicBezTo>
                  <a:cubicBezTo>
                    <a:pt x="2233" y="26"/>
                    <a:pt x="2226" y="34"/>
                    <a:pt x="2217" y="34"/>
                  </a:cubicBezTo>
                  <a:lnTo>
                    <a:pt x="2117" y="34"/>
                  </a:lnTo>
                  <a:cubicBezTo>
                    <a:pt x="2108" y="34"/>
                    <a:pt x="2100" y="26"/>
                    <a:pt x="2100" y="17"/>
                  </a:cubicBezTo>
                  <a:cubicBezTo>
                    <a:pt x="2100" y="8"/>
                    <a:pt x="2108" y="0"/>
                    <a:pt x="2117" y="0"/>
                  </a:cubicBezTo>
                  <a:close/>
                  <a:moveTo>
                    <a:pt x="2350" y="0"/>
                  </a:moveTo>
                  <a:lnTo>
                    <a:pt x="2450" y="0"/>
                  </a:lnTo>
                  <a:cubicBezTo>
                    <a:pt x="2459" y="0"/>
                    <a:pt x="2467" y="8"/>
                    <a:pt x="2467" y="17"/>
                  </a:cubicBezTo>
                  <a:cubicBezTo>
                    <a:pt x="2467" y="26"/>
                    <a:pt x="2459" y="34"/>
                    <a:pt x="2450" y="34"/>
                  </a:cubicBezTo>
                  <a:lnTo>
                    <a:pt x="2350" y="34"/>
                  </a:lnTo>
                  <a:cubicBezTo>
                    <a:pt x="2341" y="34"/>
                    <a:pt x="2333" y="26"/>
                    <a:pt x="2333" y="17"/>
                  </a:cubicBezTo>
                  <a:cubicBezTo>
                    <a:pt x="2333" y="8"/>
                    <a:pt x="2341" y="0"/>
                    <a:pt x="2350" y="0"/>
                  </a:cubicBezTo>
                  <a:close/>
                  <a:moveTo>
                    <a:pt x="2583" y="0"/>
                  </a:moveTo>
                  <a:lnTo>
                    <a:pt x="2683" y="0"/>
                  </a:lnTo>
                  <a:cubicBezTo>
                    <a:pt x="2693" y="0"/>
                    <a:pt x="2700" y="8"/>
                    <a:pt x="2700" y="17"/>
                  </a:cubicBezTo>
                  <a:cubicBezTo>
                    <a:pt x="2700" y="26"/>
                    <a:pt x="2693" y="34"/>
                    <a:pt x="2683" y="34"/>
                  </a:cubicBezTo>
                  <a:lnTo>
                    <a:pt x="2583" y="34"/>
                  </a:lnTo>
                  <a:cubicBezTo>
                    <a:pt x="2574" y="34"/>
                    <a:pt x="2567" y="26"/>
                    <a:pt x="2567" y="17"/>
                  </a:cubicBezTo>
                  <a:cubicBezTo>
                    <a:pt x="2567" y="8"/>
                    <a:pt x="2574" y="0"/>
                    <a:pt x="2583" y="0"/>
                  </a:cubicBezTo>
                  <a:close/>
                  <a:moveTo>
                    <a:pt x="2817" y="0"/>
                  </a:moveTo>
                  <a:lnTo>
                    <a:pt x="2917" y="0"/>
                  </a:lnTo>
                  <a:cubicBezTo>
                    <a:pt x="2926" y="0"/>
                    <a:pt x="2933" y="8"/>
                    <a:pt x="2933" y="17"/>
                  </a:cubicBezTo>
                  <a:cubicBezTo>
                    <a:pt x="2933" y="26"/>
                    <a:pt x="2926" y="34"/>
                    <a:pt x="2917" y="34"/>
                  </a:cubicBezTo>
                  <a:lnTo>
                    <a:pt x="2817" y="34"/>
                  </a:lnTo>
                  <a:cubicBezTo>
                    <a:pt x="2808" y="34"/>
                    <a:pt x="2800" y="26"/>
                    <a:pt x="2800" y="17"/>
                  </a:cubicBezTo>
                  <a:cubicBezTo>
                    <a:pt x="2800" y="8"/>
                    <a:pt x="2808" y="0"/>
                    <a:pt x="2817" y="0"/>
                  </a:cubicBezTo>
                  <a:close/>
                  <a:moveTo>
                    <a:pt x="3050" y="0"/>
                  </a:moveTo>
                  <a:lnTo>
                    <a:pt x="3150" y="0"/>
                  </a:lnTo>
                  <a:cubicBezTo>
                    <a:pt x="3159" y="0"/>
                    <a:pt x="3167" y="8"/>
                    <a:pt x="3167" y="17"/>
                  </a:cubicBezTo>
                  <a:cubicBezTo>
                    <a:pt x="3167" y="26"/>
                    <a:pt x="3159" y="34"/>
                    <a:pt x="3150" y="34"/>
                  </a:cubicBezTo>
                  <a:lnTo>
                    <a:pt x="3050" y="34"/>
                  </a:lnTo>
                  <a:cubicBezTo>
                    <a:pt x="3041" y="34"/>
                    <a:pt x="3033" y="26"/>
                    <a:pt x="3033" y="17"/>
                  </a:cubicBezTo>
                  <a:cubicBezTo>
                    <a:pt x="3033" y="8"/>
                    <a:pt x="3041" y="0"/>
                    <a:pt x="3050" y="0"/>
                  </a:cubicBezTo>
                  <a:close/>
                  <a:moveTo>
                    <a:pt x="3283" y="0"/>
                  </a:moveTo>
                  <a:lnTo>
                    <a:pt x="3383" y="0"/>
                  </a:lnTo>
                  <a:cubicBezTo>
                    <a:pt x="3393" y="0"/>
                    <a:pt x="3400" y="8"/>
                    <a:pt x="3400" y="17"/>
                  </a:cubicBezTo>
                  <a:cubicBezTo>
                    <a:pt x="3400" y="26"/>
                    <a:pt x="3393" y="34"/>
                    <a:pt x="3383" y="34"/>
                  </a:cubicBezTo>
                  <a:lnTo>
                    <a:pt x="3283" y="34"/>
                  </a:lnTo>
                  <a:cubicBezTo>
                    <a:pt x="3274" y="34"/>
                    <a:pt x="3267" y="26"/>
                    <a:pt x="3267" y="17"/>
                  </a:cubicBezTo>
                  <a:cubicBezTo>
                    <a:pt x="3267" y="8"/>
                    <a:pt x="3274" y="0"/>
                    <a:pt x="3283" y="0"/>
                  </a:cubicBezTo>
                  <a:close/>
                  <a:moveTo>
                    <a:pt x="3517" y="0"/>
                  </a:moveTo>
                  <a:lnTo>
                    <a:pt x="3617" y="0"/>
                  </a:lnTo>
                  <a:cubicBezTo>
                    <a:pt x="3626" y="0"/>
                    <a:pt x="3633" y="8"/>
                    <a:pt x="3633" y="17"/>
                  </a:cubicBezTo>
                  <a:cubicBezTo>
                    <a:pt x="3633" y="26"/>
                    <a:pt x="3626" y="34"/>
                    <a:pt x="3617" y="34"/>
                  </a:cubicBezTo>
                  <a:lnTo>
                    <a:pt x="3517" y="34"/>
                  </a:lnTo>
                  <a:cubicBezTo>
                    <a:pt x="3508" y="34"/>
                    <a:pt x="3500" y="26"/>
                    <a:pt x="3500" y="17"/>
                  </a:cubicBezTo>
                  <a:cubicBezTo>
                    <a:pt x="3500" y="8"/>
                    <a:pt x="3508" y="0"/>
                    <a:pt x="3517" y="0"/>
                  </a:cubicBezTo>
                  <a:close/>
                  <a:moveTo>
                    <a:pt x="3750" y="0"/>
                  </a:moveTo>
                  <a:lnTo>
                    <a:pt x="3850" y="0"/>
                  </a:lnTo>
                  <a:cubicBezTo>
                    <a:pt x="3859" y="0"/>
                    <a:pt x="3867" y="8"/>
                    <a:pt x="3867" y="17"/>
                  </a:cubicBezTo>
                  <a:cubicBezTo>
                    <a:pt x="3867" y="26"/>
                    <a:pt x="3859" y="34"/>
                    <a:pt x="3850" y="34"/>
                  </a:cubicBezTo>
                  <a:lnTo>
                    <a:pt x="3750" y="34"/>
                  </a:lnTo>
                  <a:cubicBezTo>
                    <a:pt x="3741" y="34"/>
                    <a:pt x="3733" y="26"/>
                    <a:pt x="3733" y="17"/>
                  </a:cubicBezTo>
                  <a:cubicBezTo>
                    <a:pt x="3733" y="8"/>
                    <a:pt x="3741" y="0"/>
                    <a:pt x="3750" y="0"/>
                  </a:cubicBezTo>
                  <a:close/>
                  <a:moveTo>
                    <a:pt x="3983" y="0"/>
                  </a:moveTo>
                  <a:lnTo>
                    <a:pt x="4083" y="0"/>
                  </a:lnTo>
                  <a:cubicBezTo>
                    <a:pt x="4093" y="0"/>
                    <a:pt x="4100" y="8"/>
                    <a:pt x="4100" y="17"/>
                  </a:cubicBezTo>
                  <a:cubicBezTo>
                    <a:pt x="4100" y="26"/>
                    <a:pt x="4093" y="34"/>
                    <a:pt x="4083" y="34"/>
                  </a:cubicBezTo>
                  <a:lnTo>
                    <a:pt x="3983" y="34"/>
                  </a:lnTo>
                  <a:cubicBezTo>
                    <a:pt x="3974" y="34"/>
                    <a:pt x="3967" y="26"/>
                    <a:pt x="3967" y="17"/>
                  </a:cubicBezTo>
                  <a:cubicBezTo>
                    <a:pt x="3967" y="8"/>
                    <a:pt x="3974" y="0"/>
                    <a:pt x="3983" y="0"/>
                  </a:cubicBezTo>
                  <a:close/>
                  <a:moveTo>
                    <a:pt x="4217" y="0"/>
                  </a:moveTo>
                  <a:lnTo>
                    <a:pt x="4317" y="0"/>
                  </a:lnTo>
                  <a:cubicBezTo>
                    <a:pt x="4326" y="0"/>
                    <a:pt x="4333" y="8"/>
                    <a:pt x="4333" y="17"/>
                  </a:cubicBezTo>
                  <a:cubicBezTo>
                    <a:pt x="4333" y="26"/>
                    <a:pt x="4326" y="34"/>
                    <a:pt x="4317" y="34"/>
                  </a:cubicBezTo>
                  <a:lnTo>
                    <a:pt x="4217" y="34"/>
                  </a:lnTo>
                  <a:cubicBezTo>
                    <a:pt x="4208" y="34"/>
                    <a:pt x="4200" y="26"/>
                    <a:pt x="4200" y="17"/>
                  </a:cubicBezTo>
                  <a:cubicBezTo>
                    <a:pt x="4200" y="8"/>
                    <a:pt x="4208" y="0"/>
                    <a:pt x="4217" y="0"/>
                  </a:cubicBezTo>
                  <a:close/>
                  <a:moveTo>
                    <a:pt x="4450" y="0"/>
                  </a:moveTo>
                  <a:lnTo>
                    <a:pt x="4550" y="0"/>
                  </a:lnTo>
                  <a:cubicBezTo>
                    <a:pt x="4559" y="0"/>
                    <a:pt x="4567" y="8"/>
                    <a:pt x="4567" y="17"/>
                  </a:cubicBezTo>
                  <a:cubicBezTo>
                    <a:pt x="4567" y="26"/>
                    <a:pt x="4559" y="34"/>
                    <a:pt x="4550" y="34"/>
                  </a:cubicBezTo>
                  <a:lnTo>
                    <a:pt x="4450" y="34"/>
                  </a:lnTo>
                  <a:cubicBezTo>
                    <a:pt x="4441" y="34"/>
                    <a:pt x="4433" y="26"/>
                    <a:pt x="4433" y="17"/>
                  </a:cubicBezTo>
                  <a:cubicBezTo>
                    <a:pt x="4433" y="8"/>
                    <a:pt x="4441" y="0"/>
                    <a:pt x="4450" y="0"/>
                  </a:cubicBezTo>
                  <a:close/>
                  <a:moveTo>
                    <a:pt x="4683" y="0"/>
                  </a:moveTo>
                  <a:lnTo>
                    <a:pt x="4783" y="0"/>
                  </a:lnTo>
                  <a:cubicBezTo>
                    <a:pt x="4793" y="0"/>
                    <a:pt x="4800" y="8"/>
                    <a:pt x="4800" y="17"/>
                  </a:cubicBezTo>
                  <a:cubicBezTo>
                    <a:pt x="4800" y="26"/>
                    <a:pt x="4793" y="34"/>
                    <a:pt x="4783" y="34"/>
                  </a:cubicBezTo>
                  <a:lnTo>
                    <a:pt x="4683" y="34"/>
                  </a:lnTo>
                  <a:cubicBezTo>
                    <a:pt x="4674" y="34"/>
                    <a:pt x="4667" y="26"/>
                    <a:pt x="4667" y="17"/>
                  </a:cubicBezTo>
                  <a:cubicBezTo>
                    <a:pt x="4667" y="8"/>
                    <a:pt x="4674" y="0"/>
                    <a:pt x="4683" y="0"/>
                  </a:cubicBezTo>
                  <a:close/>
                  <a:moveTo>
                    <a:pt x="4917" y="0"/>
                  </a:moveTo>
                  <a:lnTo>
                    <a:pt x="5017" y="0"/>
                  </a:lnTo>
                  <a:cubicBezTo>
                    <a:pt x="5026" y="0"/>
                    <a:pt x="5033" y="8"/>
                    <a:pt x="5033" y="17"/>
                  </a:cubicBezTo>
                  <a:cubicBezTo>
                    <a:pt x="5033" y="26"/>
                    <a:pt x="5026" y="34"/>
                    <a:pt x="5017" y="34"/>
                  </a:cubicBezTo>
                  <a:lnTo>
                    <a:pt x="4917" y="34"/>
                  </a:lnTo>
                  <a:cubicBezTo>
                    <a:pt x="4908" y="34"/>
                    <a:pt x="4900" y="26"/>
                    <a:pt x="4900" y="17"/>
                  </a:cubicBezTo>
                  <a:cubicBezTo>
                    <a:pt x="4900" y="8"/>
                    <a:pt x="4908" y="0"/>
                    <a:pt x="4917" y="0"/>
                  </a:cubicBezTo>
                  <a:close/>
                  <a:moveTo>
                    <a:pt x="5150" y="0"/>
                  </a:moveTo>
                  <a:lnTo>
                    <a:pt x="5250" y="0"/>
                  </a:lnTo>
                  <a:cubicBezTo>
                    <a:pt x="5259" y="0"/>
                    <a:pt x="5267" y="8"/>
                    <a:pt x="5267" y="17"/>
                  </a:cubicBezTo>
                  <a:cubicBezTo>
                    <a:pt x="5267" y="26"/>
                    <a:pt x="5259" y="34"/>
                    <a:pt x="5250" y="34"/>
                  </a:cubicBezTo>
                  <a:lnTo>
                    <a:pt x="5150" y="34"/>
                  </a:lnTo>
                  <a:cubicBezTo>
                    <a:pt x="5141" y="34"/>
                    <a:pt x="5133" y="26"/>
                    <a:pt x="5133" y="17"/>
                  </a:cubicBezTo>
                  <a:cubicBezTo>
                    <a:pt x="5133" y="8"/>
                    <a:pt x="5141" y="0"/>
                    <a:pt x="5150" y="0"/>
                  </a:cubicBezTo>
                  <a:close/>
                  <a:moveTo>
                    <a:pt x="5383" y="0"/>
                  </a:moveTo>
                  <a:lnTo>
                    <a:pt x="5483" y="0"/>
                  </a:lnTo>
                  <a:cubicBezTo>
                    <a:pt x="5493" y="0"/>
                    <a:pt x="5500" y="8"/>
                    <a:pt x="5500" y="17"/>
                  </a:cubicBezTo>
                  <a:cubicBezTo>
                    <a:pt x="5500" y="26"/>
                    <a:pt x="5493" y="34"/>
                    <a:pt x="5483" y="34"/>
                  </a:cubicBezTo>
                  <a:lnTo>
                    <a:pt x="5383" y="34"/>
                  </a:lnTo>
                  <a:cubicBezTo>
                    <a:pt x="5374" y="34"/>
                    <a:pt x="5367" y="26"/>
                    <a:pt x="5367" y="17"/>
                  </a:cubicBezTo>
                  <a:cubicBezTo>
                    <a:pt x="5367" y="8"/>
                    <a:pt x="5374" y="0"/>
                    <a:pt x="5383" y="0"/>
                  </a:cubicBezTo>
                  <a:close/>
                  <a:moveTo>
                    <a:pt x="5617" y="0"/>
                  </a:moveTo>
                  <a:lnTo>
                    <a:pt x="5717" y="0"/>
                  </a:lnTo>
                  <a:cubicBezTo>
                    <a:pt x="5726" y="0"/>
                    <a:pt x="5733" y="8"/>
                    <a:pt x="5733" y="17"/>
                  </a:cubicBezTo>
                  <a:cubicBezTo>
                    <a:pt x="5733" y="26"/>
                    <a:pt x="5726" y="34"/>
                    <a:pt x="5717" y="34"/>
                  </a:cubicBezTo>
                  <a:lnTo>
                    <a:pt x="5617" y="34"/>
                  </a:lnTo>
                  <a:cubicBezTo>
                    <a:pt x="5608" y="34"/>
                    <a:pt x="5600" y="26"/>
                    <a:pt x="5600" y="17"/>
                  </a:cubicBezTo>
                  <a:cubicBezTo>
                    <a:pt x="5600" y="8"/>
                    <a:pt x="5608" y="0"/>
                    <a:pt x="5617" y="0"/>
                  </a:cubicBezTo>
                  <a:close/>
                  <a:moveTo>
                    <a:pt x="5850" y="0"/>
                  </a:moveTo>
                  <a:lnTo>
                    <a:pt x="5950" y="0"/>
                  </a:lnTo>
                  <a:cubicBezTo>
                    <a:pt x="5959" y="0"/>
                    <a:pt x="5967" y="8"/>
                    <a:pt x="5967" y="17"/>
                  </a:cubicBezTo>
                  <a:cubicBezTo>
                    <a:pt x="5967" y="26"/>
                    <a:pt x="5959" y="34"/>
                    <a:pt x="5950" y="34"/>
                  </a:cubicBezTo>
                  <a:lnTo>
                    <a:pt x="5850" y="34"/>
                  </a:lnTo>
                  <a:cubicBezTo>
                    <a:pt x="5841" y="34"/>
                    <a:pt x="5833" y="26"/>
                    <a:pt x="5833" y="17"/>
                  </a:cubicBezTo>
                  <a:cubicBezTo>
                    <a:pt x="5833" y="8"/>
                    <a:pt x="5841" y="0"/>
                    <a:pt x="5850" y="0"/>
                  </a:cubicBezTo>
                  <a:close/>
                  <a:moveTo>
                    <a:pt x="6083" y="0"/>
                  </a:moveTo>
                  <a:lnTo>
                    <a:pt x="6183" y="0"/>
                  </a:lnTo>
                  <a:cubicBezTo>
                    <a:pt x="6193" y="0"/>
                    <a:pt x="6200" y="8"/>
                    <a:pt x="6200" y="17"/>
                  </a:cubicBezTo>
                  <a:cubicBezTo>
                    <a:pt x="6200" y="26"/>
                    <a:pt x="6193" y="34"/>
                    <a:pt x="6183" y="34"/>
                  </a:cubicBezTo>
                  <a:lnTo>
                    <a:pt x="6083" y="34"/>
                  </a:lnTo>
                  <a:cubicBezTo>
                    <a:pt x="6074" y="34"/>
                    <a:pt x="6067" y="26"/>
                    <a:pt x="6067" y="17"/>
                  </a:cubicBezTo>
                  <a:cubicBezTo>
                    <a:pt x="6067" y="8"/>
                    <a:pt x="6074" y="0"/>
                    <a:pt x="6083" y="0"/>
                  </a:cubicBezTo>
                  <a:close/>
                  <a:moveTo>
                    <a:pt x="6317" y="0"/>
                  </a:moveTo>
                  <a:lnTo>
                    <a:pt x="6417" y="0"/>
                  </a:lnTo>
                  <a:cubicBezTo>
                    <a:pt x="6426" y="0"/>
                    <a:pt x="6433" y="8"/>
                    <a:pt x="6433" y="17"/>
                  </a:cubicBezTo>
                  <a:cubicBezTo>
                    <a:pt x="6433" y="26"/>
                    <a:pt x="6426" y="34"/>
                    <a:pt x="6417" y="34"/>
                  </a:cubicBezTo>
                  <a:lnTo>
                    <a:pt x="6317" y="34"/>
                  </a:lnTo>
                  <a:cubicBezTo>
                    <a:pt x="6308" y="34"/>
                    <a:pt x="6300" y="26"/>
                    <a:pt x="6300" y="17"/>
                  </a:cubicBezTo>
                  <a:cubicBezTo>
                    <a:pt x="6300" y="8"/>
                    <a:pt x="6308" y="0"/>
                    <a:pt x="6317" y="0"/>
                  </a:cubicBezTo>
                  <a:close/>
                  <a:moveTo>
                    <a:pt x="6550" y="0"/>
                  </a:moveTo>
                  <a:lnTo>
                    <a:pt x="6650" y="0"/>
                  </a:lnTo>
                  <a:cubicBezTo>
                    <a:pt x="6659" y="0"/>
                    <a:pt x="6667" y="8"/>
                    <a:pt x="6667" y="17"/>
                  </a:cubicBezTo>
                  <a:cubicBezTo>
                    <a:pt x="6667" y="26"/>
                    <a:pt x="6659" y="34"/>
                    <a:pt x="6650" y="34"/>
                  </a:cubicBezTo>
                  <a:lnTo>
                    <a:pt x="6550" y="34"/>
                  </a:lnTo>
                  <a:cubicBezTo>
                    <a:pt x="6541" y="34"/>
                    <a:pt x="6533" y="26"/>
                    <a:pt x="6533" y="17"/>
                  </a:cubicBezTo>
                  <a:cubicBezTo>
                    <a:pt x="6533" y="8"/>
                    <a:pt x="6541" y="0"/>
                    <a:pt x="6550" y="0"/>
                  </a:cubicBezTo>
                  <a:close/>
                  <a:moveTo>
                    <a:pt x="6783" y="0"/>
                  </a:moveTo>
                  <a:lnTo>
                    <a:pt x="6883" y="0"/>
                  </a:lnTo>
                  <a:cubicBezTo>
                    <a:pt x="6893" y="0"/>
                    <a:pt x="6900" y="8"/>
                    <a:pt x="6900" y="17"/>
                  </a:cubicBezTo>
                  <a:cubicBezTo>
                    <a:pt x="6900" y="26"/>
                    <a:pt x="6893" y="34"/>
                    <a:pt x="6883" y="34"/>
                  </a:cubicBezTo>
                  <a:lnTo>
                    <a:pt x="6783" y="34"/>
                  </a:lnTo>
                  <a:cubicBezTo>
                    <a:pt x="6774" y="34"/>
                    <a:pt x="6767" y="26"/>
                    <a:pt x="6767" y="17"/>
                  </a:cubicBezTo>
                  <a:cubicBezTo>
                    <a:pt x="6767" y="8"/>
                    <a:pt x="6774" y="0"/>
                    <a:pt x="6783" y="0"/>
                  </a:cubicBezTo>
                  <a:close/>
                  <a:moveTo>
                    <a:pt x="7017" y="0"/>
                  </a:moveTo>
                  <a:lnTo>
                    <a:pt x="7117" y="0"/>
                  </a:lnTo>
                  <a:cubicBezTo>
                    <a:pt x="7126" y="0"/>
                    <a:pt x="7133" y="8"/>
                    <a:pt x="7133" y="17"/>
                  </a:cubicBezTo>
                  <a:cubicBezTo>
                    <a:pt x="7133" y="26"/>
                    <a:pt x="7126" y="34"/>
                    <a:pt x="7117" y="34"/>
                  </a:cubicBezTo>
                  <a:lnTo>
                    <a:pt x="7017" y="34"/>
                  </a:lnTo>
                  <a:cubicBezTo>
                    <a:pt x="7008" y="34"/>
                    <a:pt x="7000" y="26"/>
                    <a:pt x="7000" y="17"/>
                  </a:cubicBezTo>
                  <a:cubicBezTo>
                    <a:pt x="7000" y="8"/>
                    <a:pt x="7008" y="0"/>
                    <a:pt x="7017" y="0"/>
                  </a:cubicBezTo>
                  <a:close/>
                  <a:moveTo>
                    <a:pt x="7250" y="0"/>
                  </a:moveTo>
                  <a:lnTo>
                    <a:pt x="7350" y="0"/>
                  </a:lnTo>
                  <a:cubicBezTo>
                    <a:pt x="7359" y="0"/>
                    <a:pt x="7367" y="8"/>
                    <a:pt x="7367" y="17"/>
                  </a:cubicBezTo>
                  <a:cubicBezTo>
                    <a:pt x="7367" y="26"/>
                    <a:pt x="7359" y="34"/>
                    <a:pt x="7350" y="34"/>
                  </a:cubicBezTo>
                  <a:lnTo>
                    <a:pt x="7250" y="34"/>
                  </a:lnTo>
                  <a:cubicBezTo>
                    <a:pt x="7241" y="34"/>
                    <a:pt x="7233" y="26"/>
                    <a:pt x="7233" y="17"/>
                  </a:cubicBezTo>
                  <a:cubicBezTo>
                    <a:pt x="7233" y="8"/>
                    <a:pt x="7241" y="0"/>
                    <a:pt x="7250" y="0"/>
                  </a:cubicBezTo>
                  <a:close/>
                  <a:moveTo>
                    <a:pt x="7483" y="0"/>
                  </a:moveTo>
                  <a:lnTo>
                    <a:pt x="7583" y="0"/>
                  </a:lnTo>
                  <a:cubicBezTo>
                    <a:pt x="7593" y="0"/>
                    <a:pt x="7600" y="8"/>
                    <a:pt x="7600" y="17"/>
                  </a:cubicBezTo>
                  <a:cubicBezTo>
                    <a:pt x="7600" y="26"/>
                    <a:pt x="7593" y="34"/>
                    <a:pt x="7583" y="34"/>
                  </a:cubicBezTo>
                  <a:lnTo>
                    <a:pt x="7483" y="34"/>
                  </a:lnTo>
                  <a:cubicBezTo>
                    <a:pt x="7474" y="34"/>
                    <a:pt x="7467" y="26"/>
                    <a:pt x="7467" y="17"/>
                  </a:cubicBezTo>
                  <a:cubicBezTo>
                    <a:pt x="7467" y="8"/>
                    <a:pt x="7474" y="0"/>
                    <a:pt x="7483" y="0"/>
                  </a:cubicBezTo>
                  <a:close/>
                  <a:moveTo>
                    <a:pt x="7717" y="0"/>
                  </a:moveTo>
                  <a:lnTo>
                    <a:pt x="7817" y="0"/>
                  </a:lnTo>
                  <a:cubicBezTo>
                    <a:pt x="7826" y="0"/>
                    <a:pt x="7833" y="8"/>
                    <a:pt x="7833" y="17"/>
                  </a:cubicBezTo>
                  <a:cubicBezTo>
                    <a:pt x="7833" y="26"/>
                    <a:pt x="7826" y="34"/>
                    <a:pt x="7817" y="34"/>
                  </a:cubicBezTo>
                  <a:lnTo>
                    <a:pt x="7717" y="34"/>
                  </a:lnTo>
                  <a:cubicBezTo>
                    <a:pt x="7708" y="34"/>
                    <a:pt x="7700" y="26"/>
                    <a:pt x="7700" y="17"/>
                  </a:cubicBezTo>
                  <a:cubicBezTo>
                    <a:pt x="7700" y="8"/>
                    <a:pt x="7708" y="0"/>
                    <a:pt x="7717" y="0"/>
                  </a:cubicBezTo>
                  <a:close/>
                  <a:moveTo>
                    <a:pt x="7950" y="0"/>
                  </a:moveTo>
                  <a:lnTo>
                    <a:pt x="8050" y="0"/>
                  </a:lnTo>
                  <a:cubicBezTo>
                    <a:pt x="8059" y="0"/>
                    <a:pt x="8067" y="8"/>
                    <a:pt x="8067" y="17"/>
                  </a:cubicBezTo>
                  <a:cubicBezTo>
                    <a:pt x="8067" y="26"/>
                    <a:pt x="8059" y="34"/>
                    <a:pt x="8050" y="34"/>
                  </a:cubicBezTo>
                  <a:lnTo>
                    <a:pt x="7950" y="34"/>
                  </a:lnTo>
                  <a:cubicBezTo>
                    <a:pt x="7941" y="34"/>
                    <a:pt x="7933" y="26"/>
                    <a:pt x="7933" y="17"/>
                  </a:cubicBezTo>
                  <a:cubicBezTo>
                    <a:pt x="7933" y="8"/>
                    <a:pt x="7941" y="0"/>
                    <a:pt x="7950" y="0"/>
                  </a:cubicBezTo>
                  <a:close/>
                  <a:moveTo>
                    <a:pt x="8183" y="0"/>
                  </a:moveTo>
                  <a:lnTo>
                    <a:pt x="8283" y="0"/>
                  </a:lnTo>
                  <a:cubicBezTo>
                    <a:pt x="8293" y="0"/>
                    <a:pt x="8300" y="8"/>
                    <a:pt x="8300" y="17"/>
                  </a:cubicBezTo>
                  <a:cubicBezTo>
                    <a:pt x="8300" y="26"/>
                    <a:pt x="8293" y="34"/>
                    <a:pt x="8283" y="34"/>
                  </a:cubicBezTo>
                  <a:lnTo>
                    <a:pt x="8183" y="34"/>
                  </a:lnTo>
                  <a:cubicBezTo>
                    <a:pt x="8174" y="34"/>
                    <a:pt x="8167" y="26"/>
                    <a:pt x="8167" y="17"/>
                  </a:cubicBezTo>
                  <a:cubicBezTo>
                    <a:pt x="8167" y="8"/>
                    <a:pt x="8174" y="0"/>
                    <a:pt x="8183" y="0"/>
                  </a:cubicBezTo>
                  <a:close/>
                  <a:moveTo>
                    <a:pt x="8417" y="0"/>
                  </a:moveTo>
                  <a:lnTo>
                    <a:pt x="8517" y="0"/>
                  </a:lnTo>
                  <a:cubicBezTo>
                    <a:pt x="8526" y="0"/>
                    <a:pt x="8533" y="8"/>
                    <a:pt x="8533" y="17"/>
                  </a:cubicBezTo>
                  <a:cubicBezTo>
                    <a:pt x="8533" y="26"/>
                    <a:pt x="8526" y="34"/>
                    <a:pt x="8517" y="34"/>
                  </a:cubicBezTo>
                  <a:lnTo>
                    <a:pt x="8417" y="34"/>
                  </a:lnTo>
                  <a:cubicBezTo>
                    <a:pt x="8408" y="34"/>
                    <a:pt x="8400" y="26"/>
                    <a:pt x="8400" y="17"/>
                  </a:cubicBezTo>
                  <a:cubicBezTo>
                    <a:pt x="8400" y="8"/>
                    <a:pt x="8408" y="0"/>
                    <a:pt x="8417" y="0"/>
                  </a:cubicBezTo>
                  <a:close/>
                  <a:moveTo>
                    <a:pt x="8650" y="0"/>
                  </a:moveTo>
                  <a:lnTo>
                    <a:pt x="8750" y="0"/>
                  </a:lnTo>
                  <a:cubicBezTo>
                    <a:pt x="8759" y="0"/>
                    <a:pt x="8767" y="8"/>
                    <a:pt x="8767" y="17"/>
                  </a:cubicBezTo>
                  <a:cubicBezTo>
                    <a:pt x="8767" y="26"/>
                    <a:pt x="8759" y="34"/>
                    <a:pt x="8750" y="34"/>
                  </a:cubicBezTo>
                  <a:lnTo>
                    <a:pt x="8650" y="34"/>
                  </a:lnTo>
                  <a:cubicBezTo>
                    <a:pt x="8641" y="34"/>
                    <a:pt x="8633" y="26"/>
                    <a:pt x="8633" y="17"/>
                  </a:cubicBezTo>
                  <a:cubicBezTo>
                    <a:pt x="8633" y="8"/>
                    <a:pt x="8641" y="0"/>
                    <a:pt x="8650" y="0"/>
                  </a:cubicBezTo>
                  <a:close/>
                  <a:moveTo>
                    <a:pt x="8883" y="0"/>
                  </a:moveTo>
                  <a:lnTo>
                    <a:pt x="8983" y="0"/>
                  </a:lnTo>
                  <a:cubicBezTo>
                    <a:pt x="8993" y="0"/>
                    <a:pt x="9000" y="8"/>
                    <a:pt x="9000" y="17"/>
                  </a:cubicBezTo>
                  <a:cubicBezTo>
                    <a:pt x="9000" y="26"/>
                    <a:pt x="8993" y="34"/>
                    <a:pt x="8983" y="34"/>
                  </a:cubicBezTo>
                  <a:lnTo>
                    <a:pt x="8883" y="34"/>
                  </a:lnTo>
                  <a:cubicBezTo>
                    <a:pt x="8874" y="34"/>
                    <a:pt x="8867" y="26"/>
                    <a:pt x="8867" y="17"/>
                  </a:cubicBezTo>
                  <a:cubicBezTo>
                    <a:pt x="8867" y="8"/>
                    <a:pt x="8874" y="0"/>
                    <a:pt x="8883" y="0"/>
                  </a:cubicBezTo>
                  <a:close/>
                  <a:moveTo>
                    <a:pt x="9117" y="0"/>
                  </a:moveTo>
                  <a:lnTo>
                    <a:pt x="9217" y="0"/>
                  </a:lnTo>
                  <a:cubicBezTo>
                    <a:pt x="9226" y="0"/>
                    <a:pt x="9233" y="8"/>
                    <a:pt x="9233" y="17"/>
                  </a:cubicBezTo>
                  <a:cubicBezTo>
                    <a:pt x="9233" y="26"/>
                    <a:pt x="9226" y="34"/>
                    <a:pt x="9217" y="34"/>
                  </a:cubicBezTo>
                  <a:lnTo>
                    <a:pt x="9117" y="34"/>
                  </a:lnTo>
                  <a:cubicBezTo>
                    <a:pt x="9108" y="34"/>
                    <a:pt x="9100" y="26"/>
                    <a:pt x="9100" y="17"/>
                  </a:cubicBezTo>
                  <a:cubicBezTo>
                    <a:pt x="9100" y="8"/>
                    <a:pt x="9108" y="0"/>
                    <a:pt x="9117" y="0"/>
                  </a:cubicBezTo>
                  <a:close/>
                  <a:moveTo>
                    <a:pt x="9350" y="0"/>
                  </a:moveTo>
                  <a:lnTo>
                    <a:pt x="9450" y="0"/>
                  </a:lnTo>
                  <a:cubicBezTo>
                    <a:pt x="9459" y="0"/>
                    <a:pt x="9467" y="8"/>
                    <a:pt x="9467" y="17"/>
                  </a:cubicBezTo>
                  <a:cubicBezTo>
                    <a:pt x="9467" y="26"/>
                    <a:pt x="9459" y="34"/>
                    <a:pt x="9450" y="34"/>
                  </a:cubicBezTo>
                  <a:lnTo>
                    <a:pt x="9350" y="34"/>
                  </a:lnTo>
                  <a:cubicBezTo>
                    <a:pt x="9341" y="34"/>
                    <a:pt x="9333" y="26"/>
                    <a:pt x="9333" y="17"/>
                  </a:cubicBezTo>
                  <a:cubicBezTo>
                    <a:pt x="9333" y="8"/>
                    <a:pt x="9341" y="0"/>
                    <a:pt x="9350" y="0"/>
                  </a:cubicBezTo>
                  <a:close/>
                  <a:moveTo>
                    <a:pt x="9583" y="0"/>
                  </a:moveTo>
                  <a:lnTo>
                    <a:pt x="9683" y="0"/>
                  </a:lnTo>
                  <a:cubicBezTo>
                    <a:pt x="9693" y="0"/>
                    <a:pt x="9700" y="8"/>
                    <a:pt x="9700" y="17"/>
                  </a:cubicBezTo>
                  <a:cubicBezTo>
                    <a:pt x="9700" y="26"/>
                    <a:pt x="9693" y="34"/>
                    <a:pt x="9683" y="34"/>
                  </a:cubicBezTo>
                  <a:lnTo>
                    <a:pt x="9583" y="34"/>
                  </a:lnTo>
                  <a:cubicBezTo>
                    <a:pt x="9574" y="34"/>
                    <a:pt x="9567" y="26"/>
                    <a:pt x="9567" y="17"/>
                  </a:cubicBezTo>
                  <a:cubicBezTo>
                    <a:pt x="9567" y="8"/>
                    <a:pt x="9574" y="0"/>
                    <a:pt x="9583" y="0"/>
                  </a:cubicBezTo>
                  <a:close/>
                  <a:moveTo>
                    <a:pt x="9817" y="0"/>
                  </a:moveTo>
                  <a:lnTo>
                    <a:pt x="9917" y="0"/>
                  </a:lnTo>
                  <a:cubicBezTo>
                    <a:pt x="9926" y="0"/>
                    <a:pt x="9933" y="8"/>
                    <a:pt x="9933" y="17"/>
                  </a:cubicBezTo>
                  <a:cubicBezTo>
                    <a:pt x="9933" y="26"/>
                    <a:pt x="9926" y="34"/>
                    <a:pt x="9917" y="34"/>
                  </a:cubicBezTo>
                  <a:lnTo>
                    <a:pt x="9817" y="34"/>
                  </a:lnTo>
                  <a:cubicBezTo>
                    <a:pt x="9808" y="34"/>
                    <a:pt x="9800" y="26"/>
                    <a:pt x="9800" y="17"/>
                  </a:cubicBezTo>
                  <a:cubicBezTo>
                    <a:pt x="9800" y="8"/>
                    <a:pt x="9808" y="0"/>
                    <a:pt x="9817" y="0"/>
                  </a:cubicBezTo>
                  <a:close/>
                  <a:moveTo>
                    <a:pt x="10050" y="0"/>
                  </a:moveTo>
                  <a:lnTo>
                    <a:pt x="10150" y="0"/>
                  </a:lnTo>
                  <a:cubicBezTo>
                    <a:pt x="10159" y="0"/>
                    <a:pt x="10167" y="8"/>
                    <a:pt x="10167" y="17"/>
                  </a:cubicBezTo>
                  <a:cubicBezTo>
                    <a:pt x="10167" y="26"/>
                    <a:pt x="10159" y="34"/>
                    <a:pt x="10150" y="34"/>
                  </a:cubicBezTo>
                  <a:lnTo>
                    <a:pt x="10050" y="34"/>
                  </a:lnTo>
                  <a:cubicBezTo>
                    <a:pt x="10041" y="34"/>
                    <a:pt x="10033" y="26"/>
                    <a:pt x="10033" y="17"/>
                  </a:cubicBezTo>
                  <a:cubicBezTo>
                    <a:pt x="10033" y="8"/>
                    <a:pt x="10041" y="0"/>
                    <a:pt x="10050" y="0"/>
                  </a:cubicBezTo>
                  <a:close/>
                  <a:moveTo>
                    <a:pt x="10283" y="0"/>
                  </a:moveTo>
                  <a:lnTo>
                    <a:pt x="10383" y="0"/>
                  </a:lnTo>
                  <a:cubicBezTo>
                    <a:pt x="10393" y="0"/>
                    <a:pt x="10400" y="8"/>
                    <a:pt x="10400" y="17"/>
                  </a:cubicBezTo>
                  <a:cubicBezTo>
                    <a:pt x="10400" y="26"/>
                    <a:pt x="10393" y="34"/>
                    <a:pt x="10383" y="34"/>
                  </a:cubicBezTo>
                  <a:lnTo>
                    <a:pt x="10283" y="34"/>
                  </a:lnTo>
                  <a:cubicBezTo>
                    <a:pt x="10274" y="34"/>
                    <a:pt x="10267" y="26"/>
                    <a:pt x="10267" y="17"/>
                  </a:cubicBezTo>
                  <a:cubicBezTo>
                    <a:pt x="10267" y="8"/>
                    <a:pt x="10274" y="0"/>
                    <a:pt x="10283" y="0"/>
                  </a:cubicBezTo>
                  <a:close/>
                  <a:moveTo>
                    <a:pt x="10517" y="0"/>
                  </a:moveTo>
                  <a:lnTo>
                    <a:pt x="10617" y="0"/>
                  </a:lnTo>
                  <a:cubicBezTo>
                    <a:pt x="10626" y="0"/>
                    <a:pt x="10633" y="8"/>
                    <a:pt x="10633" y="17"/>
                  </a:cubicBezTo>
                  <a:cubicBezTo>
                    <a:pt x="10633" y="26"/>
                    <a:pt x="10626" y="34"/>
                    <a:pt x="10617" y="34"/>
                  </a:cubicBezTo>
                  <a:lnTo>
                    <a:pt x="10517" y="34"/>
                  </a:lnTo>
                  <a:cubicBezTo>
                    <a:pt x="10508" y="34"/>
                    <a:pt x="10500" y="26"/>
                    <a:pt x="10500" y="17"/>
                  </a:cubicBezTo>
                  <a:cubicBezTo>
                    <a:pt x="10500" y="8"/>
                    <a:pt x="10508" y="0"/>
                    <a:pt x="10517" y="0"/>
                  </a:cubicBezTo>
                  <a:close/>
                  <a:moveTo>
                    <a:pt x="10750" y="0"/>
                  </a:moveTo>
                  <a:lnTo>
                    <a:pt x="10850" y="0"/>
                  </a:lnTo>
                  <a:cubicBezTo>
                    <a:pt x="10859" y="0"/>
                    <a:pt x="10867" y="8"/>
                    <a:pt x="10867" y="17"/>
                  </a:cubicBezTo>
                  <a:cubicBezTo>
                    <a:pt x="10867" y="26"/>
                    <a:pt x="10859" y="34"/>
                    <a:pt x="10850" y="34"/>
                  </a:cubicBezTo>
                  <a:lnTo>
                    <a:pt x="10750" y="34"/>
                  </a:lnTo>
                  <a:cubicBezTo>
                    <a:pt x="10741" y="34"/>
                    <a:pt x="10733" y="26"/>
                    <a:pt x="10733" y="17"/>
                  </a:cubicBezTo>
                  <a:cubicBezTo>
                    <a:pt x="10733" y="8"/>
                    <a:pt x="10741" y="0"/>
                    <a:pt x="10750" y="0"/>
                  </a:cubicBezTo>
                  <a:close/>
                  <a:moveTo>
                    <a:pt x="10983" y="0"/>
                  </a:moveTo>
                  <a:lnTo>
                    <a:pt x="11083" y="0"/>
                  </a:lnTo>
                  <a:cubicBezTo>
                    <a:pt x="11093" y="0"/>
                    <a:pt x="11100" y="8"/>
                    <a:pt x="11100" y="17"/>
                  </a:cubicBezTo>
                  <a:cubicBezTo>
                    <a:pt x="11100" y="26"/>
                    <a:pt x="11093" y="34"/>
                    <a:pt x="11083" y="34"/>
                  </a:cubicBezTo>
                  <a:lnTo>
                    <a:pt x="10983" y="34"/>
                  </a:lnTo>
                  <a:cubicBezTo>
                    <a:pt x="10974" y="34"/>
                    <a:pt x="10967" y="26"/>
                    <a:pt x="10967" y="17"/>
                  </a:cubicBezTo>
                  <a:cubicBezTo>
                    <a:pt x="10967" y="8"/>
                    <a:pt x="10974" y="0"/>
                    <a:pt x="10983" y="0"/>
                  </a:cubicBezTo>
                  <a:close/>
                  <a:moveTo>
                    <a:pt x="11217" y="0"/>
                  </a:moveTo>
                  <a:lnTo>
                    <a:pt x="11317" y="0"/>
                  </a:lnTo>
                  <a:cubicBezTo>
                    <a:pt x="11326" y="0"/>
                    <a:pt x="11333" y="8"/>
                    <a:pt x="11333" y="17"/>
                  </a:cubicBezTo>
                  <a:cubicBezTo>
                    <a:pt x="11333" y="26"/>
                    <a:pt x="11326" y="34"/>
                    <a:pt x="11317" y="34"/>
                  </a:cubicBezTo>
                  <a:lnTo>
                    <a:pt x="11217" y="34"/>
                  </a:lnTo>
                  <a:cubicBezTo>
                    <a:pt x="11208" y="34"/>
                    <a:pt x="11200" y="26"/>
                    <a:pt x="11200" y="17"/>
                  </a:cubicBezTo>
                  <a:cubicBezTo>
                    <a:pt x="11200" y="8"/>
                    <a:pt x="11208" y="0"/>
                    <a:pt x="11217" y="0"/>
                  </a:cubicBezTo>
                  <a:close/>
                  <a:moveTo>
                    <a:pt x="11450" y="0"/>
                  </a:moveTo>
                  <a:lnTo>
                    <a:pt x="11550" y="0"/>
                  </a:lnTo>
                  <a:cubicBezTo>
                    <a:pt x="11559" y="0"/>
                    <a:pt x="11567" y="8"/>
                    <a:pt x="11567" y="17"/>
                  </a:cubicBezTo>
                  <a:cubicBezTo>
                    <a:pt x="11567" y="26"/>
                    <a:pt x="11559" y="34"/>
                    <a:pt x="11550" y="34"/>
                  </a:cubicBezTo>
                  <a:lnTo>
                    <a:pt x="11450" y="34"/>
                  </a:lnTo>
                  <a:cubicBezTo>
                    <a:pt x="11441" y="34"/>
                    <a:pt x="11433" y="26"/>
                    <a:pt x="11433" y="17"/>
                  </a:cubicBezTo>
                  <a:cubicBezTo>
                    <a:pt x="11433" y="8"/>
                    <a:pt x="11441" y="0"/>
                    <a:pt x="11450" y="0"/>
                  </a:cubicBezTo>
                  <a:close/>
                  <a:moveTo>
                    <a:pt x="11683" y="0"/>
                  </a:moveTo>
                  <a:lnTo>
                    <a:pt x="11783" y="0"/>
                  </a:lnTo>
                  <a:cubicBezTo>
                    <a:pt x="11793" y="0"/>
                    <a:pt x="11800" y="8"/>
                    <a:pt x="11800" y="17"/>
                  </a:cubicBezTo>
                  <a:cubicBezTo>
                    <a:pt x="11800" y="26"/>
                    <a:pt x="11793" y="34"/>
                    <a:pt x="11783" y="34"/>
                  </a:cubicBezTo>
                  <a:lnTo>
                    <a:pt x="11683" y="34"/>
                  </a:lnTo>
                  <a:cubicBezTo>
                    <a:pt x="11674" y="34"/>
                    <a:pt x="11667" y="26"/>
                    <a:pt x="11667" y="17"/>
                  </a:cubicBezTo>
                  <a:cubicBezTo>
                    <a:pt x="11667" y="8"/>
                    <a:pt x="11674" y="0"/>
                    <a:pt x="11683" y="0"/>
                  </a:cubicBezTo>
                  <a:close/>
                  <a:moveTo>
                    <a:pt x="11917" y="0"/>
                  </a:moveTo>
                  <a:lnTo>
                    <a:pt x="12017" y="0"/>
                  </a:lnTo>
                  <a:cubicBezTo>
                    <a:pt x="12026" y="0"/>
                    <a:pt x="12033" y="8"/>
                    <a:pt x="12033" y="17"/>
                  </a:cubicBezTo>
                  <a:cubicBezTo>
                    <a:pt x="12033" y="26"/>
                    <a:pt x="12026" y="34"/>
                    <a:pt x="12017" y="34"/>
                  </a:cubicBezTo>
                  <a:lnTo>
                    <a:pt x="11917" y="34"/>
                  </a:lnTo>
                  <a:cubicBezTo>
                    <a:pt x="11908" y="34"/>
                    <a:pt x="11900" y="26"/>
                    <a:pt x="11900" y="17"/>
                  </a:cubicBezTo>
                  <a:cubicBezTo>
                    <a:pt x="11900" y="8"/>
                    <a:pt x="11908" y="0"/>
                    <a:pt x="11917" y="0"/>
                  </a:cubicBezTo>
                  <a:close/>
                  <a:moveTo>
                    <a:pt x="12150" y="0"/>
                  </a:moveTo>
                  <a:lnTo>
                    <a:pt x="12250" y="0"/>
                  </a:lnTo>
                  <a:cubicBezTo>
                    <a:pt x="12259" y="0"/>
                    <a:pt x="12267" y="8"/>
                    <a:pt x="12267" y="17"/>
                  </a:cubicBezTo>
                  <a:cubicBezTo>
                    <a:pt x="12267" y="26"/>
                    <a:pt x="12259" y="34"/>
                    <a:pt x="12250" y="34"/>
                  </a:cubicBezTo>
                  <a:lnTo>
                    <a:pt x="12150" y="34"/>
                  </a:lnTo>
                  <a:cubicBezTo>
                    <a:pt x="12141" y="34"/>
                    <a:pt x="12133" y="26"/>
                    <a:pt x="12133" y="17"/>
                  </a:cubicBezTo>
                  <a:cubicBezTo>
                    <a:pt x="12133" y="8"/>
                    <a:pt x="12141" y="0"/>
                    <a:pt x="12150" y="0"/>
                  </a:cubicBezTo>
                  <a:close/>
                  <a:moveTo>
                    <a:pt x="12383" y="0"/>
                  </a:moveTo>
                  <a:lnTo>
                    <a:pt x="12483" y="0"/>
                  </a:lnTo>
                  <a:cubicBezTo>
                    <a:pt x="12493" y="0"/>
                    <a:pt x="12500" y="8"/>
                    <a:pt x="12500" y="17"/>
                  </a:cubicBezTo>
                  <a:cubicBezTo>
                    <a:pt x="12500" y="26"/>
                    <a:pt x="12493" y="34"/>
                    <a:pt x="12483" y="34"/>
                  </a:cubicBezTo>
                  <a:lnTo>
                    <a:pt x="12383" y="34"/>
                  </a:lnTo>
                  <a:cubicBezTo>
                    <a:pt x="12374" y="34"/>
                    <a:pt x="12367" y="26"/>
                    <a:pt x="12367" y="17"/>
                  </a:cubicBezTo>
                  <a:cubicBezTo>
                    <a:pt x="12367" y="8"/>
                    <a:pt x="12374" y="0"/>
                    <a:pt x="12383" y="0"/>
                  </a:cubicBezTo>
                  <a:close/>
                  <a:moveTo>
                    <a:pt x="12617" y="0"/>
                  </a:moveTo>
                  <a:lnTo>
                    <a:pt x="12717" y="0"/>
                  </a:lnTo>
                  <a:cubicBezTo>
                    <a:pt x="12726" y="0"/>
                    <a:pt x="12733" y="8"/>
                    <a:pt x="12733" y="17"/>
                  </a:cubicBezTo>
                  <a:cubicBezTo>
                    <a:pt x="12733" y="26"/>
                    <a:pt x="12726" y="34"/>
                    <a:pt x="12717" y="34"/>
                  </a:cubicBezTo>
                  <a:lnTo>
                    <a:pt x="12617" y="34"/>
                  </a:lnTo>
                  <a:cubicBezTo>
                    <a:pt x="12608" y="34"/>
                    <a:pt x="12600" y="26"/>
                    <a:pt x="12600" y="17"/>
                  </a:cubicBezTo>
                  <a:cubicBezTo>
                    <a:pt x="12600" y="8"/>
                    <a:pt x="12608" y="0"/>
                    <a:pt x="12617" y="0"/>
                  </a:cubicBezTo>
                  <a:close/>
                  <a:moveTo>
                    <a:pt x="12850" y="0"/>
                  </a:moveTo>
                  <a:lnTo>
                    <a:pt x="12950" y="0"/>
                  </a:lnTo>
                  <a:cubicBezTo>
                    <a:pt x="12959" y="0"/>
                    <a:pt x="12967" y="8"/>
                    <a:pt x="12967" y="17"/>
                  </a:cubicBezTo>
                  <a:cubicBezTo>
                    <a:pt x="12967" y="26"/>
                    <a:pt x="12959" y="34"/>
                    <a:pt x="12950" y="34"/>
                  </a:cubicBezTo>
                  <a:lnTo>
                    <a:pt x="12850" y="34"/>
                  </a:lnTo>
                  <a:cubicBezTo>
                    <a:pt x="12841" y="34"/>
                    <a:pt x="12833" y="26"/>
                    <a:pt x="12833" y="17"/>
                  </a:cubicBezTo>
                  <a:cubicBezTo>
                    <a:pt x="12833" y="8"/>
                    <a:pt x="12841" y="0"/>
                    <a:pt x="12850" y="0"/>
                  </a:cubicBezTo>
                  <a:close/>
                  <a:moveTo>
                    <a:pt x="13083" y="0"/>
                  </a:moveTo>
                  <a:lnTo>
                    <a:pt x="13183" y="0"/>
                  </a:lnTo>
                  <a:cubicBezTo>
                    <a:pt x="13193" y="0"/>
                    <a:pt x="13200" y="8"/>
                    <a:pt x="13200" y="17"/>
                  </a:cubicBezTo>
                  <a:cubicBezTo>
                    <a:pt x="13200" y="26"/>
                    <a:pt x="13193" y="34"/>
                    <a:pt x="13183" y="34"/>
                  </a:cubicBezTo>
                  <a:lnTo>
                    <a:pt x="13083" y="34"/>
                  </a:lnTo>
                  <a:cubicBezTo>
                    <a:pt x="13074" y="34"/>
                    <a:pt x="13067" y="26"/>
                    <a:pt x="13067" y="17"/>
                  </a:cubicBezTo>
                  <a:cubicBezTo>
                    <a:pt x="13067" y="8"/>
                    <a:pt x="13074" y="0"/>
                    <a:pt x="13083" y="0"/>
                  </a:cubicBezTo>
                  <a:close/>
                  <a:moveTo>
                    <a:pt x="13317" y="0"/>
                  </a:moveTo>
                  <a:lnTo>
                    <a:pt x="13417" y="0"/>
                  </a:lnTo>
                  <a:cubicBezTo>
                    <a:pt x="13426" y="0"/>
                    <a:pt x="13433" y="8"/>
                    <a:pt x="13433" y="17"/>
                  </a:cubicBezTo>
                  <a:cubicBezTo>
                    <a:pt x="13433" y="26"/>
                    <a:pt x="13426" y="34"/>
                    <a:pt x="13417" y="34"/>
                  </a:cubicBezTo>
                  <a:lnTo>
                    <a:pt x="13317" y="34"/>
                  </a:lnTo>
                  <a:cubicBezTo>
                    <a:pt x="13308" y="34"/>
                    <a:pt x="13300" y="26"/>
                    <a:pt x="13300" y="17"/>
                  </a:cubicBezTo>
                  <a:cubicBezTo>
                    <a:pt x="13300" y="8"/>
                    <a:pt x="13308" y="0"/>
                    <a:pt x="13317" y="0"/>
                  </a:cubicBezTo>
                  <a:close/>
                  <a:moveTo>
                    <a:pt x="13550" y="0"/>
                  </a:moveTo>
                  <a:lnTo>
                    <a:pt x="13650" y="0"/>
                  </a:lnTo>
                  <a:cubicBezTo>
                    <a:pt x="13659" y="0"/>
                    <a:pt x="13667" y="8"/>
                    <a:pt x="13667" y="17"/>
                  </a:cubicBezTo>
                  <a:cubicBezTo>
                    <a:pt x="13667" y="26"/>
                    <a:pt x="13659" y="34"/>
                    <a:pt x="13650" y="34"/>
                  </a:cubicBezTo>
                  <a:lnTo>
                    <a:pt x="13550" y="34"/>
                  </a:lnTo>
                  <a:cubicBezTo>
                    <a:pt x="13541" y="34"/>
                    <a:pt x="13533" y="26"/>
                    <a:pt x="13533" y="17"/>
                  </a:cubicBezTo>
                  <a:cubicBezTo>
                    <a:pt x="13533" y="8"/>
                    <a:pt x="13541" y="0"/>
                    <a:pt x="13550" y="0"/>
                  </a:cubicBezTo>
                  <a:close/>
                  <a:moveTo>
                    <a:pt x="13783" y="0"/>
                  </a:moveTo>
                  <a:lnTo>
                    <a:pt x="13883" y="0"/>
                  </a:lnTo>
                  <a:cubicBezTo>
                    <a:pt x="13893" y="0"/>
                    <a:pt x="13900" y="8"/>
                    <a:pt x="13900" y="17"/>
                  </a:cubicBezTo>
                  <a:cubicBezTo>
                    <a:pt x="13900" y="26"/>
                    <a:pt x="13893" y="34"/>
                    <a:pt x="13883" y="34"/>
                  </a:cubicBezTo>
                  <a:lnTo>
                    <a:pt x="13783" y="34"/>
                  </a:lnTo>
                  <a:cubicBezTo>
                    <a:pt x="13774" y="34"/>
                    <a:pt x="13767" y="26"/>
                    <a:pt x="13767" y="17"/>
                  </a:cubicBezTo>
                  <a:cubicBezTo>
                    <a:pt x="13767" y="8"/>
                    <a:pt x="13774" y="0"/>
                    <a:pt x="13783" y="0"/>
                  </a:cubicBezTo>
                  <a:close/>
                  <a:moveTo>
                    <a:pt x="14017" y="0"/>
                  </a:moveTo>
                  <a:lnTo>
                    <a:pt x="14117" y="0"/>
                  </a:lnTo>
                  <a:cubicBezTo>
                    <a:pt x="14126" y="0"/>
                    <a:pt x="14133" y="8"/>
                    <a:pt x="14133" y="17"/>
                  </a:cubicBezTo>
                  <a:cubicBezTo>
                    <a:pt x="14133" y="26"/>
                    <a:pt x="14126" y="34"/>
                    <a:pt x="14117" y="34"/>
                  </a:cubicBezTo>
                  <a:lnTo>
                    <a:pt x="14017" y="34"/>
                  </a:lnTo>
                  <a:cubicBezTo>
                    <a:pt x="14008" y="34"/>
                    <a:pt x="14000" y="26"/>
                    <a:pt x="14000" y="17"/>
                  </a:cubicBezTo>
                  <a:cubicBezTo>
                    <a:pt x="14000" y="8"/>
                    <a:pt x="14008" y="0"/>
                    <a:pt x="14017" y="0"/>
                  </a:cubicBezTo>
                  <a:close/>
                  <a:moveTo>
                    <a:pt x="14250" y="0"/>
                  </a:moveTo>
                  <a:lnTo>
                    <a:pt x="14350" y="0"/>
                  </a:lnTo>
                  <a:cubicBezTo>
                    <a:pt x="14359" y="0"/>
                    <a:pt x="14367" y="8"/>
                    <a:pt x="14367" y="17"/>
                  </a:cubicBezTo>
                  <a:cubicBezTo>
                    <a:pt x="14367" y="26"/>
                    <a:pt x="14359" y="34"/>
                    <a:pt x="14350" y="34"/>
                  </a:cubicBezTo>
                  <a:lnTo>
                    <a:pt x="14250" y="34"/>
                  </a:lnTo>
                  <a:cubicBezTo>
                    <a:pt x="14241" y="34"/>
                    <a:pt x="14233" y="26"/>
                    <a:pt x="14233" y="17"/>
                  </a:cubicBezTo>
                  <a:cubicBezTo>
                    <a:pt x="14233" y="8"/>
                    <a:pt x="14241" y="0"/>
                    <a:pt x="14250" y="0"/>
                  </a:cubicBezTo>
                  <a:close/>
                  <a:moveTo>
                    <a:pt x="14483" y="0"/>
                  </a:moveTo>
                  <a:lnTo>
                    <a:pt x="14583" y="0"/>
                  </a:lnTo>
                  <a:cubicBezTo>
                    <a:pt x="14593" y="0"/>
                    <a:pt x="14600" y="8"/>
                    <a:pt x="14600" y="17"/>
                  </a:cubicBezTo>
                  <a:cubicBezTo>
                    <a:pt x="14600" y="26"/>
                    <a:pt x="14593" y="34"/>
                    <a:pt x="14583" y="34"/>
                  </a:cubicBezTo>
                  <a:lnTo>
                    <a:pt x="14483" y="34"/>
                  </a:lnTo>
                  <a:cubicBezTo>
                    <a:pt x="14474" y="34"/>
                    <a:pt x="14467" y="26"/>
                    <a:pt x="14467" y="17"/>
                  </a:cubicBezTo>
                  <a:cubicBezTo>
                    <a:pt x="14467" y="8"/>
                    <a:pt x="14474" y="0"/>
                    <a:pt x="14483" y="0"/>
                  </a:cubicBezTo>
                  <a:close/>
                  <a:moveTo>
                    <a:pt x="14717" y="0"/>
                  </a:moveTo>
                  <a:lnTo>
                    <a:pt x="14817" y="0"/>
                  </a:lnTo>
                  <a:cubicBezTo>
                    <a:pt x="14826" y="0"/>
                    <a:pt x="14833" y="8"/>
                    <a:pt x="14833" y="17"/>
                  </a:cubicBezTo>
                  <a:cubicBezTo>
                    <a:pt x="14833" y="26"/>
                    <a:pt x="14826" y="34"/>
                    <a:pt x="14817" y="34"/>
                  </a:cubicBezTo>
                  <a:lnTo>
                    <a:pt x="14717" y="34"/>
                  </a:lnTo>
                  <a:cubicBezTo>
                    <a:pt x="14708" y="34"/>
                    <a:pt x="14700" y="26"/>
                    <a:pt x="14700" y="17"/>
                  </a:cubicBezTo>
                  <a:cubicBezTo>
                    <a:pt x="14700" y="8"/>
                    <a:pt x="14708" y="0"/>
                    <a:pt x="14717" y="0"/>
                  </a:cubicBezTo>
                  <a:close/>
                  <a:moveTo>
                    <a:pt x="14950" y="0"/>
                  </a:moveTo>
                  <a:lnTo>
                    <a:pt x="15050" y="0"/>
                  </a:lnTo>
                  <a:cubicBezTo>
                    <a:pt x="15059" y="0"/>
                    <a:pt x="15067" y="8"/>
                    <a:pt x="15067" y="17"/>
                  </a:cubicBezTo>
                  <a:cubicBezTo>
                    <a:pt x="15067" y="26"/>
                    <a:pt x="15059" y="34"/>
                    <a:pt x="15050" y="34"/>
                  </a:cubicBezTo>
                  <a:lnTo>
                    <a:pt x="14950" y="34"/>
                  </a:lnTo>
                  <a:cubicBezTo>
                    <a:pt x="14941" y="34"/>
                    <a:pt x="14933" y="26"/>
                    <a:pt x="14933" y="17"/>
                  </a:cubicBezTo>
                  <a:cubicBezTo>
                    <a:pt x="14933" y="8"/>
                    <a:pt x="14941" y="0"/>
                    <a:pt x="14950" y="0"/>
                  </a:cubicBezTo>
                  <a:close/>
                  <a:moveTo>
                    <a:pt x="15183" y="0"/>
                  </a:moveTo>
                  <a:lnTo>
                    <a:pt x="15283" y="0"/>
                  </a:lnTo>
                  <a:cubicBezTo>
                    <a:pt x="15293" y="0"/>
                    <a:pt x="15300" y="8"/>
                    <a:pt x="15300" y="17"/>
                  </a:cubicBezTo>
                  <a:cubicBezTo>
                    <a:pt x="15300" y="26"/>
                    <a:pt x="15293" y="34"/>
                    <a:pt x="15283" y="34"/>
                  </a:cubicBezTo>
                  <a:lnTo>
                    <a:pt x="15183" y="34"/>
                  </a:lnTo>
                  <a:cubicBezTo>
                    <a:pt x="15174" y="34"/>
                    <a:pt x="15167" y="26"/>
                    <a:pt x="15167" y="17"/>
                  </a:cubicBezTo>
                  <a:cubicBezTo>
                    <a:pt x="15167" y="8"/>
                    <a:pt x="15174" y="0"/>
                    <a:pt x="15183" y="0"/>
                  </a:cubicBezTo>
                  <a:close/>
                  <a:moveTo>
                    <a:pt x="15417" y="0"/>
                  </a:moveTo>
                  <a:lnTo>
                    <a:pt x="15517" y="0"/>
                  </a:lnTo>
                  <a:cubicBezTo>
                    <a:pt x="15526" y="0"/>
                    <a:pt x="15533" y="8"/>
                    <a:pt x="15533" y="17"/>
                  </a:cubicBezTo>
                  <a:cubicBezTo>
                    <a:pt x="15533" y="26"/>
                    <a:pt x="15526" y="34"/>
                    <a:pt x="15517" y="34"/>
                  </a:cubicBezTo>
                  <a:lnTo>
                    <a:pt x="15417" y="34"/>
                  </a:lnTo>
                  <a:cubicBezTo>
                    <a:pt x="15408" y="34"/>
                    <a:pt x="15400" y="26"/>
                    <a:pt x="15400" y="17"/>
                  </a:cubicBezTo>
                  <a:cubicBezTo>
                    <a:pt x="15400" y="8"/>
                    <a:pt x="15408" y="0"/>
                    <a:pt x="15417" y="0"/>
                  </a:cubicBezTo>
                  <a:close/>
                  <a:moveTo>
                    <a:pt x="15650" y="0"/>
                  </a:moveTo>
                  <a:lnTo>
                    <a:pt x="15750" y="0"/>
                  </a:lnTo>
                  <a:cubicBezTo>
                    <a:pt x="15759" y="0"/>
                    <a:pt x="15767" y="8"/>
                    <a:pt x="15767" y="17"/>
                  </a:cubicBezTo>
                  <a:cubicBezTo>
                    <a:pt x="15767" y="26"/>
                    <a:pt x="15759" y="34"/>
                    <a:pt x="15750" y="34"/>
                  </a:cubicBezTo>
                  <a:lnTo>
                    <a:pt x="15650" y="34"/>
                  </a:lnTo>
                  <a:cubicBezTo>
                    <a:pt x="15641" y="34"/>
                    <a:pt x="15633" y="26"/>
                    <a:pt x="15633" y="17"/>
                  </a:cubicBezTo>
                  <a:cubicBezTo>
                    <a:pt x="15633" y="8"/>
                    <a:pt x="15641" y="0"/>
                    <a:pt x="15650" y="0"/>
                  </a:cubicBezTo>
                  <a:close/>
                  <a:moveTo>
                    <a:pt x="15883" y="0"/>
                  </a:moveTo>
                  <a:lnTo>
                    <a:pt x="15983" y="0"/>
                  </a:lnTo>
                  <a:cubicBezTo>
                    <a:pt x="15993" y="0"/>
                    <a:pt x="16000" y="8"/>
                    <a:pt x="16000" y="17"/>
                  </a:cubicBezTo>
                  <a:cubicBezTo>
                    <a:pt x="16000" y="26"/>
                    <a:pt x="15993" y="34"/>
                    <a:pt x="15983" y="34"/>
                  </a:cubicBezTo>
                  <a:lnTo>
                    <a:pt x="15883" y="34"/>
                  </a:lnTo>
                  <a:cubicBezTo>
                    <a:pt x="15874" y="34"/>
                    <a:pt x="15867" y="26"/>
                    <a:pt x="15867" y="17"/>
                  </a:cubicBezTo>
                  <a:cubicBezTo>
                    <a:pt x="15867" y="8"/>
                    <a:pt x="15874" y="0"/>
                    <a:pt x="15883" y="0"/>
                  </a:cubicBezTo>
                  <a:close/>
                  <a:moveTo>
                    <a:pt x="16117" y="0"/>
                  </a:moveTo>
                  <a:lnTo>
                    <a:pt x="16217" y="0"/>
                  </a:lnTo>
                  <a:cubicBezTo>
                    <a:pt x="16226" y="0"/>
                    <a:pt x="16233" y="8"/>
                    <a:pt x="16233" y="17"/>
                  </a:cubicBezTo>
                  <a:cubicBezTo>
                    <a:pt x="16233" y="26"/>
                    <a:pt x="16226" y="34"/>
                    <a:pt x="16217" y="34"/>
                  </a:cubicBezTo>
                  <a:lnTo>
                    <a:pt x="16117" y="34"/>
                  </a:lnTo>
                  <a:cubicBezTo>
                    <a:pt x="16108" y="34"/>
                    <a:pt x="16100" y="26"/>
                    <a:pt x="16100" y="17"/>
                  </a:cubicBezTo>
                  <a:cubicBezTo>
                    <a:pt x="16100" y="8"/>
                    <a:pt x="16108" y="0"/>
                    <a:pt x="16117" y="0"/>
                  </a:cubicBezTo>
                  <a:close/>
                  <a:moveTo>
                    <a:pt x="16350" y="0"/>
                  </a:moveTo>
                  <a:lnTo>
                    <a:pt x="16450" y="0"/>
                  </a:lnTo>
                  <a:cubicBezTo>
                    <a:pt x="16459" y="0"/>
                    <a:pt x="16467" y="8"/>
                    <a:pt x="16467" y="17"/>
                  </a:cubicBezTo>
                  <a:cubicBezTo>
                    <a:pt x="16467" y="26"/>
                    <a:pt x="16459" y="34"/>
                    <a:pt x="16450" y="34"/>
                  </a:cubicBezTo>
                  <a:lnTo>
                    <a:pt x="16350" y="34"/>
                  </a:lnTo>
                  <a:cubicBezTo>
                    <a:pt x="16341" y="34"/>
                    <a:pt x="16333" y="26"/>
                    <a:pt x="16333" y="17"/>
                  </a:cubicBezTo>
                  <a:cubicBezTo>
                    <a:pt x="16333" y="8"/>
                    <a:pt x="16341" y="0"/>
                    <a:pt x="16350" y="0"/>
                  </a:cubicBezTo>
                  <a:close/>
                  <a:moveTo>
                    <a:pt x="16583" y="0"/>
                  </a:moveTo>
                  <a:lnTo>
                    <a:pt x="16683" y="0"/>
                  </a:lnTo>
                  <a:cubicBezTo>
                    <a:pt x="16693" y="0"/>
                    <a:pt x="16700" y="8"/>
                    <a:pt x="16700" y="17"/>
                  </a:cubicBezTo>
                  <a:cubicBezTo>
                    <a:pt x="16700" y="26"/>
                    <a:pt x="16693" y="34"/>
                    <a:pt x="16683" y="34"/>
                  </a:cubicBezTo>
                  <a:lnTo>
                    <a:pt x="16583" y="34"/>
                  </a:lnTo>
                  <a:cubicBezTo>
                    <a:pt x="16574" y="34"/>
                    <a:pt x="16567" y="26"/>
                    <a:pt x="16567" y="17"/>
                  </a:cubicBezTo>
                  <a:cubicBezTo>
                    <a:pt x="16567" y="8"/>
                    <a:pt x="16574" y="0"/>
                    <a:pt x="16583" y="0"/>
                  </a:cubicBezTo>
                  <a:close/>
                  <a:moveTo>
                    <a:pt x="16817" y="0"/>
                  </a:moveTo>
                  <a:lnTo>
                    <a:pt x="16917" y="0"/>
                  </a:lnTo>
                  <a:cubicBezTo>
                    <a:pt x="16926" y="0"/>
                    <a:pt x="16933" y="8"/>
                    <a:pt x="16933" y="17"/>
                  </a:cubicBezTo>
                  <a:cubicBezTo>
                    <a:pt x="16933" y="26"/>
                    <a:pt x="16926" y="34"/>
                    <a:pt x="16917" y="34"/>
                  </a:cubicBezTo>
                  <a:lnTo>
                    <a:pt x="16817" y="34"/>
                  </a:lnTo>
                  <a:cubicBezTo>
                    <a:pt x="16808" y="34"/>
                    <a:pt x="16800" y="26"/>
                    <a:pt x="16800" y="17"/>
                  </a:cubicBezTo>
                  <a:cubicBezTo>
                    <a:pt x="16800" y="8"/>
                    <a:pt x="16808" y="0"/>
                    <a:pt x="16817" y="0"/>
                  </a:cubicBezTo>
                  <a:close/>
                  <a:moveTo>
                    <a:pt x="17050" y="0"/>
                  </a:moveTo>
                  <a:lnTo>
                    <a:pt x="17150" y="0"/>
                  </a:lnTo>
                  <a:cubicBezTo>
                    <a:pt x="17159" y="0"/>
                    <a:pt x="17167" y="8"/>
                    <a:pt x="17167" y="17"/>
                  </a:cubicBezTo>
                  <a:cubicBezTo>
                    <a:pt x="17167" y="26"/>
                    <a:pt x="17159" y="34"/>
                    <a:pt x="17150" y="34"/>
                  </a:cubicBezTo>
                  <a:lnTo>
                    <a:pt x="17050" y="34"/>
                  </a:lnTo>
                  <a:cubicBezTo>
                    <a:pt x="17041" y="34"/>
                    <a:pt x="17033" y="26"/>
                    <a:pt x="17033" y="17"/>
                  </a:cubicBezTo>
                  <a:cubicBezTo>
                    <a:pt x="17033" y="8"/>
                    <a:pt x="17041" y="0"/>
                    <a:pt x="17050" y="0"/>
                  </a:cubicBezTo>
                  <a:close/>
                  <a:moveTo>
                    <a:pt x="17283" y="0"/>
                  </a:moveTo>
                  <a:lnTo>
                    <a:pt x="17383" y="0"/>
                  </a:lnTo>
                  <a:cubicBezTo>
                    <a:pt x="17393" y="0"/>
                    <a:pt x="17400" y="8"/>
                    <a:pt x="17400" y="17"/>
                  </a:cubicBezTo>
                  <a:cubicBezTo>
                    <a:pt x="17400" y="26"/>
                    <a:pt x="17393" y="34"/>
                    <a:pt x="17383" y="34"/>
                  </a:cubicBezTo>
                  <a:lnTo>
                    <a:pt x="17283" y="34"/>
                  </a:lnTo>
                  <a:cubicBezTo>
                    <a:pt x="17274" y="34"/>
                    <a:pt x="17267" y="26"/>
                    <a:pt x="17267" y="17"/>
                  </a:cubicBezTo>
                  <a:cubicBezTo>
                    <a:pt x="17267" y="8"/>
                    <a:pt x="17274" y="0"/>
                    <a:pt x="17283" y="0"/>
                  </a:cubicBezTo>
                  <a:close/>
                  <a:moveTo>
                    <a:pt x="17517" y="0"/>
                  </a:moveTo>
                  <a:lnTo>
                    <a:pt x="17617" y="0"/>
                  </a:lnTo>
                  <a:cubicBezTo>
                    <a:pt x="17626" y="0"/>
                    <a:pt x="17633" y="8"/>
                    <a:pt x="17633" y="17"/>
                  </a:cubicBezTo>
                  <a:cubicBezTo>
                    <a:pt x="17633" y="26"/>
                    <a:pt x="17626" y="34"/>
                    <a:pt x="17617" y="34"/>
                  </a:cubicBezTo>
                  <a:lnTo>
                    <a:pt x="17517" y="34"/>
                  </a:lnTo>
                  <a:cubicBezTo>
                    <a:pt x="17508" y="34"/>
                    <a:pt x="17500" y="26"/>
                    <a:pt x="17500" y="17"/>
                  </a:cubicBezTo>
                  <a:cubicBezTo>
                    <a:pt x="17500" y="8"/>
                    <a:pt x="17508" y="0"/>
                    <a:pt x="17517" y="0"/>
                  </a:cubicBezTo>
                  <a:close/>
                  <a:moveTo>
                    <a:pt x="17750" y="0"/>
                  </a:moveTo>
                  <a:lnTo>
                    <a:pt x="17850" y="0"/>
                  </a:lnTo>
                  <a:cubicBezTo>
                    <a:pt x="17859" y="0"/>
                    <a:pt x="17867" y="8"/>
                    <a:pt x="17867" y="17"/>
                  </a:cubicBezTo>
                  <a:cubicBezTo>
                    <a:pt x="17867" y="26"/>
                    <a:pt x="17859" y="34"/>
                    <a:pt x="17850" y="34"/>
                  </a:cubicBezTo>
                  <a:lnTo>
                    <a:pt x="17750" y="34"/>
                  </a:lnTo>
                  <a:cubicBezTo>
                    <a:pt x="17741" y="34"/>
                    <a:pt x="17733" y="26"/>
                    <a:pt x="17733" y="17"/>
                  </a:cubicBezTo>
                  <a:cubicBezTo>
                    <a:pt x="17733" y="8"/>
                    <a:pt x="17741" y="0"/>
                    <a:pt x="17750" y="0"/>
                  </a:cubicBezTo>
                  <a:close/>
                  <a:moveTo>
                    <a:pt x="17983" y="0"/>
                  </a:moveTo>
                  <a:lnTo>
                    <a:pt x="18083" y="0"/>
                  </a:lnTo>
                  <a:cubicBezTo>
                    <a:pt x="18093" y="0"/>
                    <a:pt x="18100" y="8"/>
                    <a:pt x="18100" y="17"/>
                  </a:cubicBezTo>
                  <a:cubicBezTo>
                    <a:pt x="18100" y="26"/>
                    <a:pt x="18093" y="34"/>
                    <a:pt x="18083" y="34"/>
                  </a:cubicBezTo>
                  <a:lnTo>
                    <a:pt x="17983" y="34"/>
                  </a:lnTo>
                  <a:cubicBezTo>
                    <a:pt x="17974" y="34"/>
                    <a:pt x="17967" y="26"/>
                    <a:pt x="17967" y="17"/>
                  </a:cubicBezTo>
                  <a:cubicBezTo>
                    <a:pt x="17967" y="8"/>
                    <a:pt x="17974" y="0"/>
                    <a:pt x="17983" y="0"/>
                  </a:cubicBezTo>
                  <a:close/>
                  <a:moveTo>
                    <a:pt x="18217" y="0"/>
                  </a:moveTo>
                  <a:lnTo>
                    <a:pt x="18317" y="0"/>
                  </a:lnTo>
                  <a:cubicBezTo>
                    <a:pt x="18326" y="0"/>
                    <a:pt x="18333" y="8"/>
                    <a:pt x="18333" y="17"/>
                  </a:cubicBezTo>
                  <a:cubicBezTo>
                    <a:pt x="18333" y="26"/>
                    <a:pt x="18326" y="34"/>
                    <a:pt x="18317" y="34"/>
                  </a:cubicBezTo>
                  <a:lnTo>
                    <a:pt x="18217" y="34"/>
                  </a:lnTo>
                  <a:cubicBezTo>
                    <a:pt x="18208" y="34"/>
                    <a:pt x="18200" y="26"/>
                    <a:pt x="18200" y="17"/>
                  </a:cubicBezTo>
                  <a:cubicBezTo>
                    <a:pt x="18200" y="8"/>
                    <a:pt x="18208" y="0"/>
                    <a:pt x="18217" y="0"/>
                  </a:cubicBezTo>
                  <a:close/>
                  <a:moveTo>
                    <a:pt x="18450" y="0"/>
                  </a:moveTo>
                  <a:lnTo>
                    <a:pt x="18525" y="0"/>
                  </a:lnTo>
                  <a:cubicBezTo>
                    <a:pt x="18534" y="0"/>
                    <a:pt x="18542" y="8"/>
                    <a:pt x="18542" y="17"/>
                  </a:cubicBezTo>
                  <a:cubicBezTo>
                    <a:pt x="18542" y="26"/>
                    <a:pt x="18534" y="34"/>
                    <a:pt x="18525" y="34"/>
                  </a:cubicBezTo>
                  <a:lnTo>
                    <a:pt x="18450" y="34"/>
                  </a:lnTo>
                  <a:cubicBezTo>
                    <a:pt x="18441" y="34"/>
                    <a:pt x="18433" y="26"/>
                    <a:pt x="18433" y="17"/>
                  </a:cubicBezTo>
                  <a:cubicBezTo>
                    <a:pt x="18433" y="8"/>
                    <a:pt x="18441" y="0"/>
                    <a:pt x="18450" y="0"/>
                  </a:cubicBezTo>
                  <a:close/>
                </a:path>
              </a:pathLst>
            </a:custGeom>
            <a:solidFill>
              <a:srgbClr val="000000"/>
            </a:solidFill>
            <a:ln w="0" cap="flat">
              <a:solidFill>
                <a:srgbClr val="000000"/>
              </a:solidFill>
              <a:prstDash val="solid"/>
              <a:bevel/>
              <a:headEnd/>
              <a:tailEnd/>
            </a:ln>
          </p:spPr>
          <p:txBody>
            <a:bodyPr/>
            <a:lstStyle/>
            <a:p>
              <a:endParaRPr lang="ja-JP" altLang="en-US"/>
            </a:p>
          </p:txBody>
        </p:sp>
        <p:sp>
          <p:nvSpPr>
            <p:cNvPr id="25677" name="Freeform 127"/>
            <p:cNvSpPr>
              <a:spLocks noEditPoints="1"/>
            </p:cNvSpPr>
            <p:nvPr/>
          </p:nvSpPr>
          <p:spPr bwMode="auto">
            <a:xfrm>
              <a:off x="1772" y="1242"/>
              <a:ext cx="2846" cy="5"/>
            </a:xfrm>
            <a:custGeom>
              <a:avLst/>
              <a:gdLst>
                <a:gd name="T0" fmla="*/ 0 w 18542"/>
                <a:gd name="T1" fmla="*/ 0 h 33"/>
                <a:gd name="T2" fmla="*/ 0 w 18542"/>
                <a:gd name="T3" fmla="*/ 0 h 33"/>
                <a:gd name="T4" fmla="*/ 0 w 18542"/>
                <a:gd name="T5" fmla="*/ 0 h 33"/>
                <a:gd name="T6" fmla="*/ 0 w 18542"/>
                <a:gd name="T7" fmla="*/ 0 h 33"/>
                <a:gd name="T8" fmla="*/ 0 w 18542"/>
                <a:gd name="T9" fmla="*/ 0 h 33"/>
                <a:gd name="T10" fmla="*/ 0 w 18542"/>
                <a:gd name="T11" fmla="*/ 0 h 33"/>
                <a:gd name="T12" fmla="*/ 0 w 18542"/>
                <a:gd name="T13" fmla="*/ 0 h 33"/>
                <a:gd name="T14" fmla="*/ 0 w 18542"/>
                <a:gd name="T15" fmla="*/ 0 h 33"/>
                <a:gd name="T16" fmla="*/ 0 w 18542"/>
                <a:gd name="T17" fmla="*/ 0 h 33"/>
                <a:gd name="T18" fmla="*/ 0 w 18542"/>
                <a:gd name="T19" fmla="*/ 0 h 33"/>
                <a:gd name="T20" fmla="*/ 0 w 18542"/>
                <a:gd name="T21" fmla="*/ 0 h 33"/>
                <a:gd name="T22" fmla="*/ 0 w 18542"/>
                <a:gd name="T23" fmla="*/ 0 h 33"/>
                <a:gd name="T24" fmla="*/ 0 w 18542"/>
                <a:gd name="T25" fmla="*/ 0 h 33"/>
                <a:gd name="T26" fmla="*/ 0 w 18542"/>
                <a:gd name="T27" fmla="*/ 0 h 33"/>
                <a:gd name="T28" fmla="*/ 0 w 18542"/>
                <a:gd name="T29" fmla="*/ 0 h 33"/>
                <a:gd name="T30" fmla="*/ 0 w 18542"/>
                <a:gd name="T31" fmla="*/ 0 h 33"/>
                <a:gd name="T32" fmla="*/ 0 w 18542"/>
                <a:gd name="T33" fmla="*/ 0 h 33"/>
                <a:gd name="T34" fmla="*/ 0 w 18542"/>
                <a:gd name="T35" fmla="*/ 0 h 33"/>
                <a:gd name="T36" fmla="*/ 0 w 18542"/>
                <a:gd name="T37" fmla="*/ 0 h 33"/>
                <a:gd name="T38" fmla="*/ 0 w 18542"/>
                <a:gd name="T39" fmla="*/ 0 h 33"/>
                <a:gd name="T40" fmla="*/ 0 w 18542"/>
                <a:gd name="T41" fmla="*/ 0 h 33"/>
                <a:gd name="T42" fmla="*/ 0 w 18542"/>
                <a:gd name="T43" fmla="*/ 0 h 33"/>
                <a:gd name="T44" fmla="*/ 0 w 18542"/>
                <a:gd name="T45" fmla="*/ 0 h 33"/>
                <a:gd name="T46" fmla="*/ 0 w 18542"/>
                <a:gd name="T47" fmla="*/ 0 h 33"/>
                <a:gd name="T48" fmla="*/ 0 w 18542"/>
                <a:gd name="T49" fmla="*/ 0 h 33"/>
                <a:gd name="T50" fmla="*/ 0 w 18542"/>
                <a:gd name="T51" fmla="*/ 0 h 33"/>
                <a:gd name="T52" fmla="*/ 0 w 18542"/>
                <a:gd name="T53" fmla="*/ 0 h 33"/>
                <a:gd name="T54" fmla="*/ 0 w 18542"/>
                <a:gd name="T55" fmla="*/ 0 h 33"/>
                <a:gd name="T56" fmla="*/ 0 w 18542"/>
                <a:gd name="T57" fmla="*/ 0 h 33"/>
                <a:gd name="T58" fmla="*/ 0 w 18542"/>
                <a:gd name="T59" fmla="*/ 0 h 33"/>
                <a:gd name="T60" fmla="*/ 0 w 18542"/>
                <a:gd name="T61" fmla="*/ 0 h 33"/>
                <a:gd name="T62" fmla="*/ 0 w 18542"/>
                <a:gd name="T63" fmla="*/ 0 h 33"/>
                <a:gd name="T64" fmla="*/ 0 w 18542"/>
                <a:gd name="T65" fmla="*/ 0 h 33"/>
                <a:gd name="T66" fmla="*/ 0 w 18542"/>
                <a:gd name="T67" fmla="*/ 0 h 33"/>
                <a:gd name="T68" fmla="*/ 0 w 18542"/>
                <a:gd name="T69" fmla="*/ 0 h 33"/>
                <a:gd name="T70" fmla="*/ 0 w 18542"/>
                <a:gd name="T71" fmla="*/ 0 h 33"/>
                <a:gd name="T72" fmla="*/ 0 w 18542"/>
                <a:gd name="T73" fmla="*/ 0 h 33"/>
                <a:gd name="T74" fmla="*/ 0 w 18542"/>
                <a:gd name="T75" fmla="*/ 0 h 33"/>
                <a:gd name="T76" fmla="*/ 0 w 18542"/>
                <a:gd name="T77" fmla="*/ 0 h 33"/>
                <a:gd name="T78" fmla="*/ 0 w 18542"/>
                <a:gd name="T79" fmla="*/ 0 h 33"/>
                <a:gd name="T80" fmla="*/ 0 w 18542"/>
                <a:gd name="T81" fmla="*/ 0 h 33"/>
                <a:gd name="T82" fmla="*/ 0 w 18542"/>
                <a:gd name="T83" fmla="*/ 0 h 33"/>
                <a:gd name="T84" fmla="*/ 0 w 18542"/>
                <a:gd name="T85" fmla="*/ 0 h 33"/>
                <a:gd name="T86" fmla="*/ 0 w 18542"/>
                <a:gd name="T87" fmla="*/ 0 h 33"/>
                <a:gd name="T88" fmla="*/ 0 w 18542"/>
                <a:gd name="T89" fmla="*/ 0 h 33"/>
                <a:gd name="T90" fmla="*/ 0 w 18542"/>
                <a:gd name="T91" fmla="*/ 0 h 33"/>
                <a:gd name="T92" fmla="*/ 0 w 18542"/>
                <a:gd name="T93" fmla="*/ 0 h 33"/>
                <a:gd name="T94" fmla="*/ 0 w 18542"/>
                <a:gd name="T95" fmla="*/ 0 h 33"/>
                <a:gd name="T96" fmla="*/ 0 w 18542"/>
                <a:gd name="T97" fmla="*/ 0 h 33"/>
                <a:gd name="T98" fmla="*/ 0 w 18542"/>
                <a:gd name="T99" fmla="*/ 0 h 33"/>
                <a:gd name="T100" fmla="*/ 0 w 18542"/>
                <a:gd name="T101" fmla="*/ 0 h 33"/>
                <a:gd name="T102" fmla="*/ 0 w 18542"/>
                <a:gd name="T103" fmla="*/ 0 h 33"/>
                <a:gd name="T104" fmla="*/ 0 w 18542"/>
                <a:gd name="T105" fmla="*/ 0 h 33"/>
                <a:gd name="T106" fmla="*/ 0 w 18542"/>
                <a:gd name="T107" fmla="*/ 0 h 33"/>
                <a:gd name="T108" fmla="*/ 0 w 18542"/>
                <a:gd name="T109" fmla="*/ 0 h 33"/>
                <a:gd name="T110" fmla="*/ 0 w 18542"/>
                <a:gd name="T111" fmla="*/ 0 h 33"/>
                <a:gd name="T112" fmla="*/ 0 w 18542"/>
                <a:gd name="T113" fmla="*/ 0 h 33"/>
                <a:gd name="T114" fmla="*/ 0 w 18542"/>
                <a:gd name="T115" fmla="*/ 0 h 33"/>
                <a:gd name="T116" fmla="*/ 0 w 18542"/>
                <a:gd name="T117" fmla="*/ 0 h 33"/>
                <a:gd name="T118" fmla="*/ 0 w 18542"/>
                <a:gd name="T119" fmla="*/ 0 h 33"/>
                <a:gd name="T120" fmla="*/ 0 w 18542"/>
                <a:gd name="T121" fmla="*/ 0 h 33"/>
                <a:gd name="T122" fmla="*/ 0 w 18542"/>
                <a:gd name="T123" fmla="*/ 0 h 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542"/>
                <a:gd name="T187" fmla="*/ 0 h 33"/>
                <a:gd name="T188" fmla="*/ 18542 w 18542"/>
                <a:gd name="T189" fmla="*/ 33 h 3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542" h="33">
                  <a:moveTo>
                    <a:pt x="17" y="0"/>
                  </a:moveTo>
                  <a:lnTo>
                    <a:pt x="117" y="0"/>
                  </a:lnTo>
                  <a:cubicBezTo>
                    <a:pt x="126" y="0"/>
                    <a:pt x="133" y="8"/>
                    <a:pt x="133" y="17"/>
                  </a:cubicBezTo>
                  <a:cubicBezTo>
                    <a:pt x="133" y="26"/>
                    <a:pt x="126" y="33"/>
                    <a:pt x="117" y="33"/>
                  </a:cubicBezTo>
                  <a:lnTo>
                    <a:pt x="17" y="33"/>
                  </a:lnTo>
                  <a:cubicBezTo>
                    <a:pt x="8" y="33"/>
                    <a:pt x="0" y="26"/>
                    <a:pt x="0" y="17"/>
                  </a:cubicBezTo>
                  <a:cubicBezTo>
                    <a:pt x="0" y="8"/>
                    <a:pt x="8" y="0"/>
                    <a:pt x="17" y="0"/>
                  </a:cubicBezTo>
                  <a:close/>
                  <a:moveTo>
                    <a:pt x="250" y="0"/>
                  </a:moveTo>
                  <a:lnTo>
                    <a:pt x="350" y="0"/>
                  </a:lnTo>
                  <a:cubicBezTo>
                    <a:pt x="359" y="0"/>
                    <a:pt x="367" y="8"/>
                    <a:pt x="367" y="17"/>
                  </a:cubicBezTo>
                  <a:cubicBezTo>
                    <a:pt x="367" y="26"/>
                    <a:pt x="359" y="33"/>
                    <a:pt x="350" y="33"/>
                  </a:cubicBezTo>
                  <a:lnTo>
                    <a:pt x="250" y="33"/>
                  </a:lnTo>
                  <a:cubicBezTo>
                    <a:pt x="241" y="33"/>
                    <a:pt x="233" y="26"/>
                    <a:pt x="233" y="17"/>
                  </a:cubicBezTo>
                  <a:cubicBezTo>
                    <a:pt x="233" y="8"/>
                    <a:pt x="241" y="0"/>
                    <a:pt x="250" y="0"/>
                  </a:cubicBezTo>
                  <a:close/>
                  <a:moveTo>
                    <a:pt x="483" y="0"/>
                  </a:moveTo>
                  <a:lnTo>
                    <a:pt x="583" y="0"/>
                  </a:lnTo>
                  <a:cubicBezTo>
                    <a:pt x="593" y="0"/>
                    <a:pt x="600" y="8"/>
                    <a:pt x="600" y="17"/>
                  </a:cubicBezTo>
                  <a:cubicBezTo>
                    <a:pt x="600" y="26"/>
                    <a:pt x="593" y="33"/>
                    <a:pt x="583" y="33"/>
                  </a:cubicBezTo>
                  <a:lnTo>
                    <a:pt x="483" y="33"/>
                  </a:lnTo>
                  <a:cubicBezTo>
                    <a:pt x="474" y="33"/>
                    <a:pt x="467" y="26"/>
                    <a:pt x="467" y="17"/>
                  </a:cubicBezTo>
                  <a:cubicBezTo>
                    <a:pt x="467" y="8"/>
                    <a:pt x="474" y="0"/>
                    <a:pt x="483" y="0"/>
                  </a:cubicBezTo>
                  <a:close/>
                  <a:moveTo>
                    <a:pt x="717" y="0"/>
                  </a:moveTo>
                  <a:lnTo>
                    <a:pt x="817" y="0"/>
                  </a:lnTo>
                  <a:cubicBezTo>
                    <a:pt x="826" y="0"/>
                    <a:pt x="833" y="8"/>
                    <a:pt x="833" y="17"/>
                  </a:cubicBezTo>
                  <a:cubicBezTo>
                    <a:pt x="833" y="26"/>
                    <a:pt x="826" y="33"/>
                    <a:pt x="817" y="33"/>
                  </a:cubicBezTo>
                  <a:lnTo>
                    <a:pt x="717" y="33"/>
                  </a:lnTo>
                  <a:cubicBezTo>
                    <a:pt x="708" y="33"/>
                    <a:pt x="700" y="26"/>
                    <a:pt x="700" y="17"/>
                  </a:cubicBezTo>
                  <a:cubicBezTo>
                    <a:pt x="700" y="8"/>
                    <a:pt x="708" y="0"/>
                    <a:pt x="717" y="0"/>
                  </a:cubicBezTo>
                  <a:close/>
                  <a:moveTo>
                    <a:pt x="950" y="0"/>
                  </a:moveTo>
                  <a:lnTo>
                    <a:pt x="1050" y="0"/>
                  </a:lnTo>
                  <a:cubicBezTo>
                    <a:pt x="1059" y="0"/>
                    <a:pt x="1067" y="8"/>
                    <a:pt x="1067" y="17"/>
                  </a:cubicBezTo>
                  <a:cubicBezTo>
                    <a:pt x="1067" y="26"/>
                    <a:pt x="1059" y="33"/>
                    <a:pt x="1050" y="33"/>
                  </a:cubicBezTo>
                  <a:lnTo>
                    <a:pt x="950" y="33"/>
                  </a:lnTo>
                  <a:cubicBezTo>
                    <a:pt x="941" y="33"/>
                    <a:pt x="933" y="26"/>
                    <a:pt x="933" y="17"/>
                  </a:cubicBezTo>
                  <a:cubicBezTo>
                    <a:pt x="933" y="8"/>
                    <a:pt x="941" y="0"/>
                    <a:pt x="950" y="0"/>
                  </a:cubicBezTo>
                  <a:close/>
                  <a:moveTo>
                    <a:pt x="1183" y="0"/>
                  </a:moveTo>
                  <a:lnTo>
                    <a:pt x="1283" y="0"/>
                  </a:lnTo>
                  <a:cubicBezTo>
                    <a:pt x="1293" y="0"/>
                    <a:pt x="1300" y="8"/>
                    <a:pt x="1300" y="17"/>
                  </a:cubicBezTo>
                  <a:cubicBezTo>
                    <a:pt x="1300" y="26"/>
                    <a:pt x="1293" y="33"/>
                    <a:pt x="1283" y="33"/>
                  </a:cubicBezTo>
                  <a:lnTo>
                    <a:pt x="1183" y="33"/>
                  </a:lnTo>
                  <a:cubicBezTo>
                    <a:pt x="1174" y="33"/>
                    <a:pt x="1167" y="26"/>
                    <a:pt x="1167" y="17"/>
                  </a:cubicBezTo>
                  <a:cubicBezTo>
                    <a:pt x="1167" y="8"/>
                    <a:pt x="1174" y="0"/>
                    <a:pt x="1183" y="0"/>
                  </a:cubicBezTo>
                  <a:close/>
                  <a:moveTo>
                    <a:pt x="1417" y="0"/>
                  </a:moveTo>
                  <a:lnTo>
                    <a:pt x="1517" y="0"/>
                  </a:lnTo>
                  <a:cubicBezTo>
                    <a:pt x="1526" y="0"/>
                    <a:pt x="1533" y="8"/>
                    <a:pt x="1533" y="17"/>
                  </a:cubicBezTo>
                  <a:cubicBezTo>
                    <a:pt x="1533" y="26"/>
                    <a:pt x="1526" y="33"/>
                    <a:pt x="1517" y="33"/>
                  </a:cubicBezTo>
                  <a:lnTo>
                    <a:pt x="1417" y="33"/>
                  </a:lnTo>
                  <a:cubicBezTo>
                    <a:pt x="1408" y="33"/>
                    <a:pt x="1400" y="26"/>
                    <a:pt x="1400" y="17"/>
                  </a:cubicBezTo>
                  <a:cubicBezTo>
                    <a:pt x="1400" y="8"/>
                    <a:pt x="1408" y="0"/>
                    <a:pt x="1417" y="0"/>
                  </a:cubicBezTo>
                  <a:close/>
                  <a:moveTo>
                    <a:pt x="1650" y="0"/>
                  </a:moveTo>
                  <a:lnTo>
                    <a:pt x="1750" y="0"/>
                  </a:lnTo>
                  <a:cubicBezTo>
                    <a:pt x="1759" y="0"/>
                    <a:pt x="1767" y="8"/>
                    <a:pt x="1767" y="17"/>
                  </a:cubicBezTo>
                  <a:cubicBezTo>
                    <a:pt x="1767" y="26"/>
                    <a:pt x="1759" y="33"/>
                    <a:pt x="1750" y="33"/>
                  </a:cubicBezTo>
                  <a:lnTo>
                    <a:pt x="1650" y="33"/>
                  </a:lnTo>
                  <a:cubicBezTo>
                    <a:pt x="1641" y="33"/>
                    <a:pt x="1633" y="26"/>
                    <a:pt x="1633" y="17"/>
                  </a:cubicBezTo>
                  <a:cubicBezTo>
                    <a:pt x="1633" y="8"/>
                    <a:pt x="1641" y="0"/>
                    <a:pt x="1650" y="0"/>
                  </a:cubicBezTo>
                  <a:close/>
                  <a:moveTo>
                    <a:pt x="1883" y="0"/>
                  </a:moveTo>
                  <a:lnTo>
                    <a:pt x="1983" y="0"/>
                  </a:lnTo>
                  <a:cubicBezTo>
                    <a:pt x="1993" y="0"/>
                    <a:pt x="2000" y="8"/>
                    <a:pt x="2000" y="17"/>
                  </a:cubicBezTo>
                  <a:cubicBezTo>
                    <a:pt x="2000" y="26"/>
                    <a:pt x="1993" y="33"/>
                    <a:pt x="1983" y="33"/>
                  </a:cubicBezTo>
                  <a:lnTo>
                    <a:pt x="1883" y="33"/>
                  </a:lnTo>
                  <a:cubicBezTo>
                    <a:pt x="1874" y="33"/>
                    <a:pt x="1867" y="26"/>
                    <a:pt x="1867" y="17"/>
                  </a:cubicBezTo>
                  <a:cubicBezTo>
                    <a:pt x="1867" y="8"/>
                    <a:pt x="1874" y="0"/>
                    <a:pt x="1883" y="0"/>
                  </a:cubicBezTo>
                  <a:close/>
                  <a:moveTo>
                    <a:pt x="2117" y="0"/>
                  </a:moveTo>
                  <a:lnTo>
                    <a:pt x="2217" y="0"/>
                  </a:lnTo>
                  <a:cubicBezTo>
                    <a:pt x="2226" y="0"/>
                    <a:pt x="2233" y="8"/>
                    <a:pt x="2233" y="17"/>
                  </a:cubicBezTo>
                  <a:cubicBezTo>
                    <a:pt x="2233" y="26"/>
                    <a:pt x="2226" y="33"/>
                    <a:pt x="2217" y="33"/>
                  </a:cubicBezTo>
                  <a:lnTo>
                    <a:pt x="2117" y="33"/>
                  </a:lnTo>
                  <a:cubicBezTo>
                    <a:pt x="2108" y="33"/>
                    <a:pt x="2100" y="26"/>
                    <a:pt x="2100" y="17"/>
                  </a:cubicBezTo>
                  <a:cubicBezTo>
                    <a:pt x="2100" y="8"/>
                    <a:pt x="2108" y="0"/>
                    <a:pt x="2117" y="0"/>
                  </a:cubicBezTo>
                  <a:close/>
                  <a:moveTo>
                    <a:pt x="2350" y="0"/>
                  </a:moveTo>
                  <a:lnTo>
                    <a:pt x="2450" y="0"/>
                  </a:lnTo>
                  <a:cubicBezTo>
                    <a:pt x="2459" y="0"/>
                    <a:pt x="2467" y="8"/>
                    <a:pt x="2467" y="17"/>
                  </a:cubicBezTo>
                  <a:cubicBezTo>
                    <a:pt x="2467" y="26"/>
                    <a:pt x="2459" y="33"/>
                    <a:pt x="2450" y="33"/>
                  </a:cubicBezTo>
                  <a:lnTo>
                    <a:pt x="2350" y="33"/>
                  </a:lnTo>
                  <a:cubicBezTo>
                    <a:pt x="2341" y="33"/>
                    <a:pt x="2333" y="26"/>
                    <a:pt x="2333" y="17"/>
                  </a:cubicBezTo>
                  <a:cubicBezTo>
                    <a:pt x="2333" y="8"/>
                    <a:pt x="2341" y="0"/>
                    <a:pt x="2350" y="0"/>
                  </a:cubicBezTo>
                  <a:close/>
                  <a:moveTo>
                    <a:pt x="2583" y="0"/>
                  </a:moveTo>
                  <a:lnTo>
                    <a:pt x="2683" y="0"/>
                  </a:lnTo>
                  <a:cubicBezTo>
                    <a:pt x="2693" y="0"/>
                    <a:pt x="2700" y="8"/>
                    <a:pt x="2700" y="17"/>
                  </a:cubicBezTo>
                  <a:cubicBezTo>
                    <a:pt x="2700" y="26"/>
                    <a:pt x="2693" y="33"/>
                    <a:pt x="2683" y="33"/>
                  </a:cubicBezTo>
                  <a:lnTo>
                    <a:pt x="2583" y="33"/>
                  </a:lnTo>
                  <a:cubicBezTo>
                    <a:pt x="2574" y="33"/>
                    <a:pt x="2567" y="26"/>
                    <a:pt x="2567" y="17"/>
                  </a:cubicBezTo>
                  <a:cubicBezTo>
                    <a:pt x="2567" y="8"/>
                    <a:pt x="2574" y="0"/>
                    <a:pt x="2583" y="0"/>
                  </a:cubicBezTo>
                  <a:close/>
                  <a:moveTo>
                    <a:pt x="2817" y="0"/>
                  </a:moveTo>
                  <a:lnTo>
                    <a:pt x="2917" y="0"/>
                  </a:lnTo>
                  <a:cubicBezTo>
                    <a:pt x="2926" y="0"/>
                    <a:pt x="2933" y="8"/>
                    <a:pt x="2933" y="17"/>
                  </a:cubicBezTo>
                  <a:cubicBezTo>
                    <a:pt x="2933" y="26"/>
                    <a:pt x="2926" y="33"/>
                    <a:pt x="2917" y="33"/>
                  </a:cubicBezTo>
                  <a:lnTo>
                    <a:pt x="2817" y="33"/>
                  </a:lnTo>
                  <a:cubicBezTo>
                    <a:pt x="2808" y="33"/>
                    <a:pt x="2800" y="26"/>
                    <a:pt x="2800" y="17"/>
                  </a:cubicBezTo>
                  <a:cubicBezTo>
                    <a:pt x="2800" y="8"/>
                    <a:pt x="2808" y="0"/>
                    <a:pt x="2817" y="0"/>
                  </a:cubicBezTo>
                  <a:close/>
                  <a:moveTo>
                    <a:pt x="3050" y="0"/>
                  </a:moveTo>
                  <a:lnTo>
                    <a:pt x="3150" y="0"/>
                  </a:lnTo>
                  <a:cubicBezTo>
                    <a:pt x="3159" y="0"/>
                    <a:pt x="3167" y="8"/>
                    <a:pt x="3167" y="17"/>
                  </a:cubicBezTo>
                  <a:cubicBezTo>
                    <a:pt x="3167" y="26"/>
                    <a:pt x="3159" y="33"/>
                    <a:pt x="3150" y="33"/>
                  </a:cubicBezTo>
                  <a:lnTo>
                    <a:pt x="3050" y="33"/>
                  </a:lnTo>
                  <a:cubicBezTo>
                    <a:pt x="3041" y="33"/>
                    <a:pt x="3033" y="26"/>
                    <a:pt x="3033" y="17"/>
                  </a:cubicBezTo>
                  <a:cubicBezTo>
                    <a:pt x="3033" y="8"/>
                    <a:pt x="3041" y="0"/>
                    <a:pt x="3050" y="0"/>
                  </a:cubicBezTo>
                  <a:close/>
                  <a:moveTo>
                    <a:pt x="3283" y="0"/>
                  </a:moveTo>
                  <a:lnTo>
                    <a:pt x="3383" y="0"/>
                  </a:lnTo>
                  <a:cubicBezTo>
                    <a:pt x="3393" y="0"/>
                    <a:pt x="3400" y="8"/>
                    <a:pt x="3400" y="17"/>
                  </a:cubicBezTo>
                  <a:cubicBezTo>
                    <a:pt x="3400" y="26"/>
                    <a:pt x="3393" y="33"/>
                    <a:pt x="3383" y="33"/>
                  </a:cubicBezTo>
                  <a:lnTo>
                    <a:pt x="3283" y="33"/>
                  </a:lnTo>
                  <a:cubicBezTo>
                    <a:pt x="3274" y="33"/>
                    <a:pt x="3267" y="26"/>
                    <a:pt x="3267" y="17"/>
                  </a:cubicBezTo>
                  <a:cubicBezTo>
                    <a:pt x="3267" y="8"/>
                    <a:pt x="3274" y="0"/>
                    <a:pt x="3283" y="0"/>
                  </a:cubicBezTo>
                  <a:close/>
                  <a:moveTo>
                    <a:pt x="3517" y="0"/>
                  </a:moveTo>
                  <a:lnTo>
                    <a:pt x="3617" y="0"/>
                  </a:lnTo>
                  <a:cubicBezTo>
                    <a:pt x="3626" y="0"/>
                    <a:pt x="3633" y="8"/>
                    <a:pt x="3633" y="17"/>
                  </a:cubicBezTo>
                  <a:cubicBezTo>
                    <a:pt x="3633" y="26"/>
                    <a:pt x="3626" y="33"/>
                    <a:pt x="3617" y="33"/>
                  </a:cubicBezTo>
                  <a:lnTo>
                    <a:pt x="3517" y="33"/>
                  </a:lnTo>
                  <a:cubicBezTo>
                    <a:pt x="3508" y="33"/>
                    <a:pt x="3500" y="26"/>
                    <a:pt x="3500" y="17"/>
                  </a:cubicBezTo>
                  <a:cubicBezTo>
                    <a:pt x="3500" y="8"/>
                    <a:pt x="3508" y="0"/>
                    <a:pt x="3517" y="0"/>
                  </a:cubicBezTo>
                  <a:close/>
                  <a:moveTo>
                    <a:pt x="3750" y="0"/>
                  </a:moveTo>
                  <a:lnTo>
                    <a:pt x="3850" y="0"/>
                  </a:lnTo>
                  <a:cubicBezTo>
                    <a:pt x="3859" y="0"/>
                    <a:pt x="3867" y="8"/>
                    <a:pt x="3867" y="17"/>
                  </a:cubicBezTo>
                  <a:cubicBezTo>
                    <a:pt x="3867" y="26"/>
                    <a:pt x="3859" y="33"/>
                    <a:pt x="3850" y="33"/>
                  </a:cubicBezTo>
                  <a:lnTo>
                    <a:pt x="3750" y="33"/>
                  </a:lnTo>
                  <a:cubicBezTo>
                    <a:pt x="3741" y="33"/>
                    <a:pt x="3733" y="26"/>
                    <a:pt x="3733" y="17"/>
                  </a:cubicBezTo>
                  <a:cubicBezTo>
                    <a:pt x="3733" y="8"/>
                    <a:pt x="3741" y="0"/>
                    <a:pt x="3750" y="0"/>
                  </a:cubicBezTo>
                  <a:close/>
                  <a:moveTo>
                    <a:pt x="3983" y="0"/>
                  </a:moveTo>
                  <a:lnTo>
                    <a:pt x="4083" y="0"/>
                  </a:lnTo>
                  <a:cubicBezTo>
                    <a:pt x="4093" y="0"/>
                    <a:pt x="4100" y="8"/>
                    <a:pt x="4100" y="17"/>
                  </a:cubicBezTo>
                  <a:cubicBezTo>
                    <a:pt x="4100" y="26"/>
                    <a:pt x="4093" y="33"/>
                    <a:pt x="4083" y="33"/>
                  </a:cubicBezTo>
                  <a:lnTo>
                    <a:pt x="3983" y="33"/>
                  </a:lnTo>
                  <a:cubicBezTo>
                    <a:pt x="3974" y="33"/>
                    <a:pt x="3967" y="26"/>
                    <a:pt x="3967" y="17"/>
                  </a:cubicBezTo>
                  <a:cubicBezTo>
                    <a:pt x="3967" y="8"/>
                    <a:pt x="3974" y="0"/>
                    <a:pt x="3983" y="0"/>
                  </a:cubicBezTo>
                  <a:close/>
                  <a:moveTo>
                    <a:pt x="4217" y="0"/>
                  </a:moveTo>
                  <a:lnTo>
                    <a:pt x="4317" y="0"/>
                  </a:lnTo>
                  <a:cubicBezTo>
                    <a:pt x="4326" y="0"/>
                    <a:pt x="4333" y="8"/>
                    <a:pt x="4333" y="17"/>
                  </a:cubicBezTo>
                  <a:cubicBezTo>
                    <a:pt x="4333" y="26"/>
                    <a:pt x="4326" y="33"/>
                    <a:pt x="4317" y="33"/>
                  </a:cubicBezTo>
                  <a:lnTo>
                    <a:pt x="4217" y="33"/>
                  </a:lnTo>
                  <a:cubicBezTo>
                    <a:pt x="4208" y="33"/>
                    <a:pt x="4200" y="26"/>
                    <a:pt x="4200" y="17"/>
                  </a:cubicBezTo>
                  <a:cubicBezTo>
                    <a:pt x="4200" y="8"/>
                    <a:pt x="4208" y="0"/>
                    <a:pt x="4217" y="0"/>
                  </a:cubicBezTo>
                  <a:close/>
                  <a:moveTo>
                    <a:pt x="4450" y="0"/>
                  </a:moveTo>
                  <a:lnTo>
                    <a:pt x="4550" y="0"/>
                  </a:lnTo>
                  <a:cubicBezTo>
                    <a:pt x="4559" y="0"/>
                    <a:pt x="4567" y="8"/>
                    <a:pt x="4567" y="17"/>
                  </a:cubicBezTo>
                  <a:cubicBezTo>
                    <a:pt x="4567" y="26"/>
                    <a:pt x="4559" y="33"/>
                    <a:pt x="4550" y="33"/>
                  </a:cubicBezTo>
                  <a:lnTo>
                    <a:pt x="4450" y="33"/>
                  </a:lnTo>
                  <a:cubicBezTo>
                    <a:pt x="4441" y="33"/>
                    <a:pt x="4433" y="26"/>
                    <a:pt x="4433" y="17"/>
                  </a:cubicBezTo>
                  <a:cubicBezTo>
                    <a:pt x="4433" y="8"/>
                    <a:pt x="4441" y="0"/>
                    <a:pt x="4450" y="0"/>
                  </a:cubicBezTo>
                  <a:close/>
                  <a:moveTo>
                    <a:pt x="4683" y="0"/>
                  </a:moveTo>
                  <a:lnTo>
                    <a:pt x="4783" y="0"/>
                  </a:lnTo>
                  <a:cubicBezTo>
                    <a:pt x="4793" y="0"/>
                    <a:pt x="4800" y="8"/>
                    <a:pt x="4800" y="17"/>
                  </a:cubicBezTo>
                  <a:cubicBezTo>
                    <a:pt x="4800" y="26"/>
                    <a:pt x="4793" y="33"/>
                    <a:pt x="4783" y="33"/>
                  </a:cubicBezTo>
                  <a:lnTo>
                    <a:pt x="4683" y="33"/>
                  </a:lnTo>
                  <a:cubicBezTo>
                    <a:pt x="4674" y="33"/>
                    <a:pt x="4667" y="26"/>
                    <a:pt x="4667" y="17"/>
                  </a:cubicBezTo>
                  <a:cubicBezTo>
                    <a:pt x="4667" y="8"/>
                    <a:pt x="4674" y="0"/>
                    <a:pt x="4683" y="0"/>
                  </a:cubicBezTo>
                  <a:close/>
                  <a:moveTo>
                    <a:pt x="4917" y="0"/>
                  </a:moveTo>
                  <a:lnTo>
                    <a:pt x="5017" y="0"/>
                  </a:lnTo>
                  <a:cubicBezTo>
                    <a:pt x="5026" y="0"/>
                    <a:pt x="5033" y="8"/>
                    <a:pt x="5033" y="17"/>
                  </a:cubicBezTo>
                  <a:cubicBezTo>
                    <a:pt x="5033" y="26"/>
                    <a:pt x="5026" y="33"/>
                    <a:pt x="5017" y="33"/>
                  </a:cubicBezTo>
                  <a:lnTo>
                    <a:pt x="4917" y="33"/>
                  </a:lnTo>
                  <a:cubicBezTo>
                    <a:pt x="4908" y="33"/>
                    <a:pt x="4900" y="26"/>
                    <a:pt x="4900" y="17"/>
                  </a:cubicBezTo>
                  <a:cubicBezTo>
                    <a:pt x="4900" y="8"/>
                    <a:pt x="4908" y="0"/>
                    <a:pt x="4917" y="0"/>
                  </a:cubicBezTo>
                  <a:close/>
                  <a:moveTo>
                    <a:pt x="5150" y="0"/>
                  </a:moveTo>
                  <a:lnTo>
                    <a:pt x="5250" y="0"/>
                  </a:lnTo>
                  <a:cubicBezTo>
                    <a:pt x="5259" y="0"/>
                    <a:pt x="5267" y="8"/>
                    <a:pt x="5267" y="17"/>
                  </a:cubicBezTo>
                  <a:cubicBezTo>
                    <a:pt x="5267" y="26"/>
                    <a:pt x="5259" y="33"/>
                    <a:pt x="5250" y="33"/>
                  </a:cubicBezTo>
                  <a:lnTo>
                    <a:pt x="5150" y="33"/>
                  </a:lnTo>
                  <a:cubicBezTo>
                    <a:pt x="5141" y="33"/>
                    <a:pt x="5133" y="26"/>
                    <a:pt x="5133" y="17"/>
                  </a:cubicBezTo>
                  <a:cubicBezTo>
                    <a:pt x="5133" y="8"/>
                    <a:pt x="5141" y="0"/>
                    <a:pt x="5150" y="0"/>
                  </a:cubicBezTo>
                  <a:close/>
                  <a:moveTo>
                    <a:pt x="5383" y="0"/>
                  </a:moveTo>
                  <a:lnTo>
                    <a:pt x="5483" y="0"/>
                  </a:lnTo>
                  <a:cubicBezTo>
                    <a:pt x="5493" y="0"/>
                    <a:pt x="5500" y="8"/>
                    <a:pt x="5500" y="17"/>
                  </a:cubicBezTo>
                  <a:cubicBezTo>
                    <a:pt x="5500" y="26"/>
                    <a:pt x="5493" y="33"/>
                    <a:pt x="5483" y="33"/>
                  </a:cubicBezTo>
                  <a:lnTo>
                    <a:pt x="5383" y="33"/>
                  </a:lnTo>
                  <a:cubicBezTo>
                    <a:pt x="5374" y="33"/>
                    <a:pt x="5367" y="26"/>
                    <a:pt x="5367" y="17"/>
                  </a:cubicBezTo>
                  <a:cubicBezTo>
                    <a:pt x="5367" y="8"/>
                    <a:pt x="5374" y="0"/>
                    <a:pt x="5383" y="0"/>
                  </a:cubicBezTo>
                  <a:close/>
                  <a:moveTo>
                    <a:pt x="5617" y="0"/>
                  </a:moveTo>
                  <a:lnTo>
                    <a:pt x="5717" y="0"/>
                  </a:lnTo>
                  <a:cubicBezTo>
                    <a:pt x="5726" y="0"/>
                    <a:pt x="5733" y="8"/>
                    <a:pt x="5733" y="17"/>
                  </a:cubicBezTo>
                  <a:cubicBezTo>
                    <a:pt x="5733" y="26"/>
                    <a:pt x="5726" y="33"/>
                    <a:pt x="5717" y="33"/>
                  </a:cubicBezTo>
                  <a:lnTo>
                    <a:pt x="5617" y="33"/>
                  </a:lnTo>
                  <a:cubicBezTo>
                    <a:pt x="5608" y="33"/>
                    <a:pt x="5600" y="26"/>
                    <a:pt x="5600" y="17"/>
                  </a:cubicBezTo>
                  <a:cubicBezTo>
                    <a:pt x="5600" y="8"/>
                    <a:pt x="5608" y="0"/>
                    <a:pt x="5617" y="0"/>
                  </a:cubicBezTo>
                  <a:close/>
                  <a:moveTo>
                    <a:pt x="5850" y="0"/>
                  </a:moveTo>
                  <a:lnTo>
                    <a:pt x="5950" y="0"/>
                  </a:lnTo>
                  <a:cubicBezTo>
                    <a:pt x="5959" y="0"/>
                    <a:pt x="5967" y="8"/>
                    <a:pt x="5967" y="17"/>
                  </a:cubicBezTo>
                  <a:cubicBezTo>
                    <a:pt x="5967" y="26"/>
                    <a:pt x="5959" y="33"/>
                    <a:pt x="5950" y="33"/>
                  </a:cubicBezTo>
                  <a:lnTo>
                    <a:pt x="5850" y="33"/>
                  </a:lnTo>
                  <a:cubicBezTo>
                    <a:pt x="5841" y="33"/>
                    <a:pt x="5833" y="26"/>
                    <a:pt x="5833" y="17"/>
                  </a:cubicBezTo>
                  <a:cubicBezTo>
                    <a:pt x="5833" y="8"/>
                    <a:pt x="5841" y="0"/>
                    <a:pt x="5850" y="0"/>
                  </a:cubicBezTo>
                  <a:close/>
                  <a:moveTo>
                    <a:pt x="6083" y="0"/>
                  </a:moveTo>
                  <a:lnTo>
                    <a:pt x="6183" y="0"/>
                  </a:lnTo>
                  <a:cubicBezTo>
                    <a:pt x="6193" y="0"/>
                    <a:pt x="6200" y="8"/>
                    <a:pt x="6200" y="17"/>
                  </a:cubicBezTo>
                  <a:cubicBezTo>
                    <a:pt x="6200" y="26"/>
                    <a:pt x="6193" y="33"/>
                    <a:pt x="6183" y="33"/>
                  </a:cubicBezTo>
                  <a:lnTo>
                    <a:pt x="6083" y="33"/>
                  </a:lnTo>
                  <a:cubicBezTo>
                    <a:pt x="6074" y="33"/>
                    <a:pt x="6067" y="26"/>
                    <a:pt x="6067" y="17"/>
                  </a:cubicBezTo>
                  <a:cubicBezTo>
                    <a:pt x="6067" y="8"/>
                    <a:pt x="6074" y="0"/>
                    <a:pt x="6083" y="0"/>
                  </a:cubicBezTo>
                  <a:close/>
                  <a:moveTo>
                    <a:pt x="6317" y="0"/>
                  </a:moveTo>
                  <a:lnTo>
                    <a:pt x="6417" y="0"/>
                  </a:lnTo>
                  <a:cubicBezTo>
                    <a:pt x="6426" y="0"/>
                    <a:pt x="6433" y="8"/>
                    <a:pt x="6433" y="17"/>
                  </a:cubicBezTo>
                  <a:cubicBezTo>
                    <a:pt x="6433" y="26"/>
                    <a:pt x="6426" y="33"/>
                    <a:pt x="6417" y="33"/>
                  </a:cubicBezTo>
                  <a:lnTo>
                    <a:pt x="6317" y="33"/>
                  </a:lnTo>
                  <a:cubicBezTo>
                    <a:pt x="6308" y="33"/>
                    <a:pt x="6300" y="26"/>
                    <a:pt x="6300" y="17"/>
                  </a:cubicBezTo>
                  <a:cubicBezTo>
                    <a:pt x="6300" y="8"/>
                    <a:pt x="6308" y="0"/>
                    <a:pt x="6317" y="0"/>
                  </a:cubicBezTo>
                  <a:close/>
                  <a:moveTo>
                    <a:pt x="6550" y="0"/>
                  </a:moveTo>
                  <a:lnTo>
                    <a:pt x="6650" y="0"/>
                  </a:lnTo>
                  <a:cubicBezTo>
                    <a:pt x="6659" y="0"/>
                    <a:pt x="6667" y="8"/>
                    <a:pt x="6667" y="17"/>
                  </a:cubicBezTo>
                  <a:cubicBezTo>
                    <a:pt x="6667" y="26"/>
                    <a:pt x="6659" y="33"/>
                    <a:pt x="6650" y="33"/>
                  </a:cubicBezTo>
                  <a:lnTo>
                    <a:pt x="6550" y="33"/>
                  </a:lnTo>
                  <a:cubicBezTo>
                    <a:pt x="6541" y="33"/>
                    <a:pt x="6533" y="26"/>
                    <a:pt x="6533" y="17"/>
                  </a:cubicBezTo>
                  <a:cubicBezTo>
                    <a:pt x="6533" y="8"/>
                    <a:pt x="6541" y="0"/>
                    <a:pt x="6550" y="0"/>
                  </a:cubicBezTo>
                  <a:close/>
                  <a:moveTo>
                    <a:pt x="6783" y="0"/>
                  </a:moveTo>
                  <a:lnTo>
                    <a:pt x="6883" y="0"/>
                  </a:lnTo>
                  <a:cubicBezTo>
                    <a:pt x="6893" y="0"/>
                    <a:pt x="6900" y="8"/>
                    <a:pt x="6900" y="17"/>
                  </a:cubicBezTo>
                  <a:cubicBezTo>
                    <a:pt x="6900" y="26"/>
                    <a:pt x="6893" y="33"/>
                    <a:pt x="6883" y="33"/>
                  </a:cubicBezTo>
                  <a:lnTo>
                    <a:pt x="6783" y="33"/>
                  </a:lnTo>
                  <a:cubicBezTo>
                    <a:pt x="6774" y="33"/>
                    <a:pt x="6767" y="26"/>
                    <a:pt x="6767" y="17"/>
                  </a:cubicBezTo>
                  <a:cubicBezTo>
                    <a:pt x="6767" y="8"/>
                    <a:pt x="6774" y="0"/>
                    <a:pt x="6783" y="0"/>
                  </a:cubicBezTo>
                  <a:close/>
                  <a:moveTo>
                    <a:pt x="7017" y="0"/>
                  </a:moveTo>
                  <a:lnTo>
                    <a:pt x="7117" y="0"/>
                  </a:lnTo>
                  <a:cubicBezTo>
                    <a:pt x="7126" y="0"/>
                    <a:pt x="7133" y="8"/>
                    <a:pt x="7133" y="17"/>
                  </a:cubicBezTo>
                  <a:cubicBezTo>
                    <a:pt x="7133" y="26"/>
                    <a:pt x="7126" y="33"/>
                    <a:pt x="7117" y="33"/>
                  </a:cubicBezTo>
                  <a:lnTo>
                    <a:pt x="7017" y="33"/>
                  </a:lnTo>
                  <a:cubicBezTo>
                    <a:pt x="7008" y="33"/>
                    <a:pt x="7000" y="26"/>
                    <a:pt x="7000" y="17"/>
                  </a:cubicBezTo>
                  <a:cubicBezTo>
                    <a:pt x="7000" y="8"/>
                    <a:pt x="7008" y="0"/>
                    <a:pt x="7017" y="0"/>
                  </a:cubicBezTo>
                  <a:close/>
                  <a:moveTo>
                    <a:pt x="7250" y="0"/>
                  </a:moveTo>
                  <a:lnTo>
                    <a:pt x="7350" y="0"/>
                  </a:lnTo>
                  <a:cubicBezTo>
                    <a:pt x="7359" y="0"/>
                    <a:pt x="7367" y="8"/>
                    <a:pt x="7367" y="17"/>
                  </a:cubicBezTo>
                  <a:cubicBezTo>
                    <a:pt x="7367" y="26"/>
                    <a:pt x="7359" y="33"/>
                    <a:pt x="7350" y="33"/>
                  </a:cubicBezTo>
                  <a:lnTo>
                    <a:pt x="7250" y="33"/>
                  </a:lnTo>
                  <a:cubicBezTo>
                    <a:pt x="7241" y="33"/>
                    <a:pt x="7233" y="26"/>
                    <a:pt x="7233" y="17"/>
                  </a:cubicBezTo>
                  <a:cubicBezTo>
                    <a:pt x="7233" y="8"/>
                    <a:pt x="7241" y="0"/>
                    <a:pt x="7250" y="0"/>
                  </a:cubicBezTo>
                  <a:close/>
                  <a:moveTo>
                    <a:pt x="7483" y="0"/>
                  </a:moveTo>
                  <a:lnTo>
                    <a:pt x="7583" y="0"/>
                  </a:lnTo>
                  <a:cubicBezTo>
                    <a:pt x="7593" y="0"/>
                    <a:pt x="7600" y="8"/>
                    <a:pt x="7600" y="17"/>
                  </a:cubicBezTo>
                  <a:cubicBezTo>
                    <a:pt x="7600" y="26"/>
                    <a:pt x="7593" y="33"/>
                    <a:pt x="7583" y="33"/>
                  </a:cubicBezTo>
                  <a:lnTo>
                    <a:pt x="7483" y="33"/>
                  </a:lnTo>
                  <a:cubicBezTo>
                    <a:pt x="7474" y="33"/>
                    <a:pt x="7467" y="26"/>
                    <a:pt x="7467" y="17"/>
                  </a:cubicBezTo>
                  <a:cubicBezTo>
                    <a:pt x="7467" y="8"/>
                    <a:pt x="7474" y="0"/>
                    <a:pt x="7483" y="0"/>
                  </a:cubicBezTo>
                  <a:close/>
                  <a:moveTo>
                    <a:pt x="7717" y="0"/>
                  </a:moveTo>
                  <a:lnTo>
                    <a:pt x="7817" y="0"/>
                  </a:lnTo>
                  <a:cubicBezTo>
                    <a:pt x="7826" y="0"/>
                    <a:pt x="7833" y="8"/>
                    <a:pt x="7833" y="17"/>
                  </a:cubicBezTo>
                  <a:cubicBezTo>
                    <a:pt x="7833" y="26"/>
                    <a:pt x="7826" y="33"/>
                    <a:pt x="7817" y="33"/>
                  </a:cubicBezTo>
                  <a:lnTo>
                    <a:pt x="7717" y="33"/>
                  </a:lnTo>
                  <a:cubicBezTo>
                    <a:pt x="7708" y="33"/>
                    <a:pt x="7700" y="26"/>
                    <a:pt x="7700" y="17"/>
                  </a:cubicBezTo>
                  <a:cubicBezTo>
                    <a:pt x="7700" y="8"/>
                    <a:pt x="7708" y="0"/>
                    <a:pt x="7717" y="0"/>
                  </a:cubicBezTo>
                  <a:close/>
                  <a:moveTo>
                    <a:pt x="7950" y="0"/>
                  </a:moveTo>
                  <a:lnTo>
                    <a:pt x="8050" y="0"/>
                  </a:lnTo>
                  <a:cubicBezTo>
                    <a:pt x="8059" y="0"/>
                    <a:pt x="8067" y="8"/>
                    <a:pt x="8067" y="17"/>
                  </a:cubicBezTo>
                  <a:cubicBezTo>
                    <a:pt x="8067" y="26"/>
                    <a:pt x="8059" y="33"/>
                    <a:pt x="8050" y="33"/>
                  </a:cubicBezTo>
                  <a:lnTo>
                    <a:pt x="7950" y="33"/>
                  </a:lnTo>
                  <a:cubicBezTo>
                    <a:pt x="7941" y="33"/>
                    <a:pt x="7933" y="26"/>
                    <a:pt x="7933" y="17"/>
                  </a:cubicBezTo>
                  <a:cubicBezTo>
                    <a:pt x="7933" y="8"/>
                    <a:pt x="7941" y="0"/>
                    <a:pt x="7950" y="0"/>
                  </a:cubicBezTo>
                  <a:close/>
                  <a:moveTo>
                    <a:pt x="8183" y="0"/>
                  </a:moveTo>
                  <a:lnTo>
                    <a:pt x="8283" y="0"/>
                  </a:lnTo>
                  <a:cubicBezTo>
                    <a:pt x="8293" y="0"/>
                    <a:pt x="8300" y="8"/>
                    <a:pt x="8300" y="17"/>
                  </a:cubicBezTo>
                  <a:cubicBezTo>
                    <a:pt x="8300" y="26"/>
                    <a:pt x="8293" y="33"/>
                    <a:pt x="8283" y="33"/>
                  </a:cubicBezTo>
                  <a:lnTo>
                    <a:pt x="8183" y="33"/>
                  </a:lnTo>
                  <a:cubicBezTo>
                    <a:pt x="8174" y="33"/>
                    <a:pt x="8167" y="26"/>
                    <a:pt x="8167" y="17"/>
                  </a:cubicBezTo>
                  <a:cubicBezTo>
                    <a:pt x="8167" y="8"/>
                    <a:pt x="8174" y="0"/>
                    <a:pt x="8183" y="0"/>
                  </a:cubicBezTo>
                  <a:close/>
                  <a:moveTo>
                    <a:pt x="8417" y="0"/>
                  </a:moveTo>
                  <a:lnTo>
                    <a:pt x="8517" y="0"/>
                  </a:lnTo>
                  <a:cubicBezTo>
                    <a:pt x="8526" y="0"/>
                    <a:pt x="8533" y="8"/>
                    <a:pt x="8533" y="17"/>
                  </a:cubicBezTo>
                  <a:cubicBezTo>
                    <a:pt x="8533" y="26"/>
                    <a:pt x="8526" y="33"/>
                    <a:pt x="8517" y="33"/>
                  </a:cubicBezTo>
                  <a:lnTo>
                    <a:pt x="8417" y="33"/>
                  </a:lnTo>
                  <a:cubicBezTo>
                    <a:pt x="8408" y="33"/>
                    <a:pt x="8400" y="26"/>
                    <a:pt x="8400" y="17"/>
                  </a:cubicBezTo>
                  <a:cubicBezTo>
                    <a:pt x="8400" y="8"/>
                    <a:pt x="8408" y="0"/>
                    <a:pt x="8417" y="0"/>
                  </a:cubicBezTo>
                  <a:close/>
                  <a:moveTo>
                    <a:pt x="8650" y="0"/>
                  </a:moveTo>
                  <a:lnTo>
                    <a:pt x="8750" y="0"/>
                  </a:lnTo>
                  <a:cubicBezTo>
                    <a:pt x="8759" y="0"/>
                    <a:pt x="8767" y="8"/>
                    <a:pt x="8767" y="17"/>
                  </a:cubicBezTo>
                  <a:cubicBezTo>
                    <a:pt x="8767" y="26"/>
                    <a:pt x="8759" y="33"/>
                    <a:pt x="8750" y="33"/>
                  </a:cubicBezTo>
                  <a:lnTo>
                    <a:pt x="8650" y="33"/>
                  </a:lnTo>
                  <a:cubicBezTo>
                    <a:pt x="8641" y="33"/>
                    <a:pt x="8633" y="26"/>
                    <a:pt x="8633" y="17"/>
                  </a:cubicBezTo>
                  <a:cubicBezTo>
                    <a:pt x="8633" y="8"/>
                    <a:pt x="8641" y="0"/>
                    <a:pt x="8650" y="0"/>
                  </a:cubicBezTo>
                  <a:close/>
                  <a:moveTo>
                    <a:pt x="8883" y="0"/>
                  </a:moveTo>
                  <a:lnTo>
                    <a:pt x="8983" y="0"/>
                  </a:lnTo>
                  <a:cubicBezTo>
                    <a:pt x="8993" y="0"/>
                    <a:pt x="9000" y="8"/>
                    <a:pt x="9000" y="17"/>
                  </a:cubicBezTo>
                  <a:cubicBezTo>
                    <a:pt x="9000" y="26"/>
                    <a:pt x="8993" y="33"/>
                    <a:pt x="8983" y="33"/>
                  </a:cubicBezTo>
                  <a:lnTo>
                    <a:pt x="8883" y="33"/>
                  </a:lnTo>
                  <a:cubicBezTo>
                    <a:pt x="8874" y="33"/>
                    <a:pt x="8867" y="26"/>
                    <a:pt x="8867" y="17"/>
                  </a:cubicBezTo>
                  <a:cubicBezTo>
                    <a:pt x="8867" y="8"/>
                    <a:pt x="8874" y="0"/>
                    <a:pt x="8883" y="0"/>
                  </a:cubicBezTo>
                  <a:close/>
                  <a:moveTo>
                    <a:pt x="9117" y="0"/>
                  </a:moveTo>
                  <a:lnTo>
                    <a:pt x="9217" y="0"/>
                  </a:lnTo>
                  <a:cubicBezTo>
                    <a:pt x="9226" y="0"/>
                    <a:pt x="9233" y="8"/>
                    <a:pt x="9233" y="17"/>
                  </a:cubicBezTo>
                  <a:cubicBezTo>
                    <a:pt x="9233" y="26"/>
                    <a:pt x="9226" y="33"/>
                    <a:pt x="9217" y="33"/>
                  </a:cubicBezTo>
                  <a:lnTo>
                    <a:pt x="9117" y="33"/>
                  </a:lnTo>
                  <a:cubicBezTo>
                    <a:pt x="9108" y="33"/>
                    <a:pt x="9100" y="26"/>
                    <a:pt x="9100" y="17"/>
                  </a:cubicBezTo>
                  <a:cubicBezTo>
                    <a:pt x="9100" y="8"/>
                    <a:pt x="9108" y="0"/>
                    <a:pt x="9117" y="0"/>
                  </a:cubicBezTo>
                  <a:close/>
                  <a:moveTo>
                    <a:pt x="9350" y="0"/>
                  </a:moveTo>
                  <a:lnTo>
                    <a:pt x="9450" y="0"/>
                  </a:lnTo>
                  <a:cubicBezTo>
                    <a:pt x="9459" y="0"/>
                    <a:pt x="9467" y="8"/>
                    <a:pt x="9467" y="17"/>
                  </a:cubicBezTo>
                  <a:cubicBezTo>
                    <a:pt x="9467" y="26"/>
                    <a:pt x="9459" y="33"/>
                    <a:pt x="9450" y="33"/>
                  </a:cubicBezTo>
                  <a:lnTo>
                    <a:pt x="9350" y="33"/>
                  </a:lnTo>
                  <a:cubicBezTo>
                    <a:pt x="9341" y="33"/>
                    <a:pt x="9333" y="26"/>
                    <a:pt x="9333" y="17"/>
                  </a:cubicBezTo>
                  <a:cubicBezTo>
                    <a:pt x="9333" y="8"/>
                    <a:pt x="9341" y="0"/>
                    <a:pt x="9350" y="0"/>
                  </a:cubicBezTo>
                  <a:close/>
                  <a:moveTo>
                    <a:pt x="9583" y="0"/>
                  </a:moveTo>
                  <a:lnTo>
                    <a:pt x="9683" y="0"/>
                  </a:lnTo>
                  <a:cubicBezTo>
                    <a:pt x="9693" y="0"/>
                    <a:pt x="9700" y="8"/>
                    <a:pt x="9700" y="17"/>
                  </a:cubicBezTo>
                  <a:cubicBezTo>
                    <a:pt x="9700" y="26"/>
                    <a:pt x="9693" y="33"/>
                    <a:pt x="9683" y="33"/>
                  </a:cubicBezTo>
                  <a:lnTo>
                    <a:pt x="9583" y="33"/>
                  </a:lnTo>
                  <a:cubicBezTo>
                    <a:pt x="9574" y="33"/>
                    <a:pt x="9567" y="26"/>
                    <a:pt x="9567" y="17"/>
                  </a:cubicBezTo>
                  <a:cubicBezTo>
                    <a:pt x="9567" y="8"/>
                    <a:pt x="9574" y="0"/>
                    <a:pt x="9583" y="0"/>
                  </a:cubicBezTo>
                  <a:close/>
                  <a:moveTo>
                    <a:pt x="9817" y="0"/>
                  </a:moveTo>
                  <a:lnTo>
                    <a:pt x="9917" y="0"/>
                  </a:lnTo>
                  <a:cubicBezTo>
                    <a:pt x="9926" y="0"/>
                    <a:pt x="9933" y="8"/>
                    <a:pt x="9933" y="17"/>
                  </a:cubicBezTo>
                  <a:cubicBezTo>
                    <a:pt x="9933" y="26"/>
                    <a:pt x="9926" y="33"/>
                    <a:pt x="9917" y="33"/>
                  </a:cubicBezTo>
                  <a:lnTo>
                    <a:pt x="9817" y="33"/>
                  </a:lnTo>
                  <a:cubicBezTo>
                    <a:pt x="9808" y="33"/>
                    <a:pt x="9800" y="26"/>
                    <a:pt x="9800" y="17"/>
                  </a:cubicBezTo>
                  <a:cubicBezTo>
                    <a:pt x="9800" y="8"/>
                    <a:pt x="9808" y="0"/>
                    <a:pt x="9817" y="0"/>
                  </a:cubicBezTo>
                  <a:close/>
                  <a:moveTo>
                    <a:pt x="10050" y="0"/>
                  </a:moveTo>
                  <a:lnTo>
                    <a:pt x="10150" y="0"/>
                  </a:lnTo>
                  <a:cubicBezTo>
                    <a:pt x="10159" y="0"/>
                    <a:pt x="10167" y="8"/>
                    <a:pt x="10167" y="17"/>
                  </a:cubicBezTo>
                  <a:cubicBezTo>
                    <a:pt x="10167" y="26"/>
                    <a:pt x="10159" y="33"/>
                    <a:pt x="10150" y="33"/>
                  </a:cubicBezTo>
                  <a:lnTo>
                    <a:pt x="10050" y="33"/>
                  </a:lnTo>
                  <a:cubicBezTo>
                    <a:pt x="10041" y="33"/>
                    <a:pt x="10033" y="26"/>
                    <a:pt x="10033" y="17"/>
                  </a:cubicBezTo>
                  <a:cubicBezTo>
                    <a:pt x="10033" y="8"/>
                    <a:pt x="10041" y="0"/>
                    <a:pt x="10050" y="0"/>
                  </a:cubicBezTo>
                  <a:close/>
                  <a:moveTo>
                    <a:pt x="10283" y="0"/>
                  </a:moveTo>
                  <a:lnTo>
                    <a:pt x="10383" y="0"/>
                  </a:lnTo>
                  <a:cubicBezTo>
                    <a:pt x="10393" y="0"/>
                    <a:pt x="10400" y="8"/>
                    <a:pt x="10400" y="17"/>
                  </a:cubicBezTo>
                  <a:cubicBezTo>
                    <a:pt x="10400" y="26"/>
                    <a:pt x="10393" y="33"/>
                    <a:pt x="10383" y="33"/>
                  </a:cubicBezTo>
                  <a:lnTo>
                    <a:pt x="10283" y="33"/>
                  </a:lnTo>
                  <a:cubicBezTo>
                    <a:pt x="10274" y="33"/>
                    <a:pt x="10267" y="26"/>
                    <a:pt x="10267" y="17"/>
                  </a:cubicBezTo>
                  <a:cubicBezTo>
                    <a:pt x="10267" y="8"/>
                    <a:pt x="10274" y="0"/>
                    <a:pt x="10283" y="0"/>
                  </a:cubicBezTo>
                  <a:close/>
                  <a:moveTo>
                    <a:pt x="10517" y="0"/>
                  </a:moveTo>
                  <a:lnTo>
                    <a:pt x="10617" y="0"/>
                  </a:lnTo>
                  <a:cubicBezTo>
                    <a:pt x="10626" y="0"/>
                    <a:pt x="10633" y="8"/>
                    <a:pt x="10633" y="17"/>
                  </a:cubicBezTo>
                  <a:cubicBezTo>
                    <a:pt x="10633" y="26"/>
                    <a:pt x="10626" y="33"/>
                    <a:pt x="10617" y="33"/>
                  </a:cubicBezTo>
                  <a:lnTo>
                    <a:pt x="10517" y="33"/>
                  </a:lnTo>
                  <a:cubicBezTo>
                    <a:pt x="10508" y="33"/>
                    <a:pt x="10500" y="26"/>
                    <a:pt x="10500" y="17"/>
                  </a:cubicBezTo>
                  <a:cubicBezTo>
                    <a:pt x="10500" y="8"/>
                    <a:pt x="10508" y="0"/>
                    <a:pt x="10517" y="0"/>
                  </a:cubicBezTo>
                  <a:close/>
                  <a:moveTo>
                    <a:pt x="10750" y="0"/>
                  </a:moveTo>
                  <a:lnTo>
                    <a:pt x="10850" y="0"/>
                  </a:lnTo>
                  <a:cubicBezTo>
                    <a:pt x="10859" y="0"/>
                    <a:pt x="10867" y="8"/>
                    <a:pt x="10867" y="17"/>
                  </a:cubicBezTo>
                  <a:cubicBezTo>
                    <a:pt x="10867" y="26"/>
                    <a:pt x="10859" y="33"/>
                    <a:pt x="10850" y="33"/>
                  </a:cubicBezTo>
                  <a:lnTo>
                    <a:pt x="10750" y="33"/>
                  </a:lnTo>
                  <a:cubicBezTo>
                    <a:pt x="10741" y="33"/>
                    <a:pt x="10733" y="26"/>
                    <a:pt x="10733" y="17"/>
                  </a:cubicBezTo>
                  <a:cubicBezTo>
                    <a:pt x="10733" y="8"/>
                    <a:pt x="10741" y="0"/>
                    <a:pt x="10750" y="0"/>
                  </a:cubicBezTo>
                  <a:close/>
                  <a:moveTo>
                    <a:pt x="10983" y="0"/>
                  </a:moveTo>
                  <a:lnTo>
                    <a:pt x="11083" y="0"/>
                  </a:lnTo>
                  <a:cubicBezTo>
                    <a:pt x="11093" y="0"/>
                    <a:pt x="11100" y="8"/>
                    <a:pt x="11100" y="17"/>
                  </a:cubicBezTo>
                  <a:cubicBezTo>
                    <a:pt x="11100" y="26"/>
                    <a:pt x="11093" y="33"/>
                    <a:pt x="11083" y="33"/>
                  </a:cubicBezTo>
                  <a:lnTo>
                    <a:pt x="10983" y="33"/>
                  </a:lnTo>
                  <a:cubicBezTo>
                    <a:pt x="10974" y="33"/>
                    <a:pt x="10967" y="26"/>
                    <a:pt x="10967" y="17"/>
                  </a:cubicBezTo>
                  <a:cubicBezTo>
                    <a:pt x="10967" y="8"/>
                    <a:pt x="10974" y="0"/>
                    <a:pt x="10983" y="0"/>
                  </a:cubicBezTo>
                  <a:close/>
                  <a:moveTo>
                    <a:pt x="11217" y="0"/>
                  </a:moveTo>
                  <a:lnTo>
                    <a:pt x="11317" y="0"/>
                  </a:lnTo>
                  <a:cubicBezTo>
                    <a:pt x="11326" y="0"/>
                    <a:pt x="11333" y="8"/>
                    <a:pt x="11333" y="17"/>
                  </a:cubicBezTo>
                  <a:cubicBezTo>
                    <a:pt x="11333" y="26"/>
                    <a:pt x="11326" y="33"/>
                    <a:pt x="11317" y="33"/>
                  </a:cubicBezTo>
                  <a:lnTo>
                    <a:pt x="11217" y="33"/>
                  </a:lnTo>
                  <a:cubicBezTo>
                    <a:pt x="11208" y="33"/>
                    <a:pt x="11200" y="26"/>
                    <a:pt x="11200" y="17"/>
                  </a:cubicBezTo>
                  <a:cubicBezTo>
                    <a:pt x="11200" y="8"/>
                    <a:pt x="11208" y="0"/>
                    <a:pt x="11217" y="0"/>
                  </a:cubicBezTo>
                  <a:close/>
                  <a:moveTo>
                    <a:pt x="11450" y="0"/>
                  </a:moveTo>
                  <a:lnTo>
                    <a:pt x="11550" y="0"/>
                  </a:lnTo>
                  <a:cubicBezTo>
                    <a:pt x="11559" y="0"/>
                    <a:pt x="11567" y="8"/>
                    <a:pt x="11567" y="17"/>
                  </a:cubicBezTo>
                  <a:cubicBezTo>
                    <a:pt x="11567" y="26"/>
                    <a:pt x="11559" y="33"/>
                    <a:pt x="11550" y="33"/>
                  </a:cubicBezTo>
                  <a:lnTo>
                    <a:pt x="11450" y="33"/>
                  </a:lnTo>
                  <a:cubicBezTo>
                    <a:pt x="11441" y="33"/>
                    <a:pt x="11433" y="26"/>
                    <a:pt x="11433" y="17"/>
                  </a:cubicBezTo>
                  <a:cubicBezTo>
                    <a:pt x="11433" y="8"/>
                    <a:pt x="11441" y="0"/>
                    <a:pt x="11450" y="0"/>
                  </a:cubicBezTo>
                  <a:close/>
                  <a:moveTo>
                    <a:pt x="11683" y="0"/>
                  </a:moveTo>
                  <a:lnTo>
                    <a:pt x="11783" y="0"/>
                  </a:lnTo>
                  <a:cubicBezTo>
                    <a:pt x="11793" y="0"/>
                    <a:pt x="11800" y="8"/>
                    <a:pt x="11800" y="17"/>
                  </a:cubicBezTo>
                  <a:cubicBezTo>
                    <a:pt x="11800" y="26"/>
                    <a:pt x="11793" y="33"/>
                    <a:pt x="11783" y="33"/>
                  </a:cubicBezTo>
                  <a:lnTo>
                    <a:pt x="11683" y="33"/>
                  </a:lnTo>
                  <a:cubicBezTo>
                    <a:pt x="11674" y="33"/>
                    <a:pt x="11667" y="26"/>
                    <a:pt x="11667" y="17"/>
                  </a:cubicBezTo>
                  <a:cubicBezTo>
                    <a:pt x="11667" y="8"/>
                    <a:pt x="11674" y="0"/>
                    <a:pt x="11683" y="0"/>
                  </a:cubicBezTo>
                  <a:close/>
                  <a:moveTo>
                    <a:pt x="11917" y="0"/>
                  </a:moveTo>
                  <a:lnTo>
                    <a:pt x="12017" y="0"/>
                  </a:lnTo>
                  <a:cubicBezTo>
                    <a:pt x="12026" y="0"/>
                    <a:pt x="12033" y="8"/>
                    <a:pt x="12033" y="17"/>
                  </a:cubicBezTo>
                  <a:cubicBezTo>
                    <a:pt x="12033" y="26"/>
                    <a:pt x="12026" y="33"/>
                    <a:pt x="12017" y="33"/>
                  </a:cubicBezTo>
                  <a:lnTo>
                    <a:pt x="11917" y="33"/>
                  </a:lnTo>
                  <a:cubicBezTo>
                    <a:pt x="11908" y="33"/>
                    <a:pt x="11900" y="26"/>
                    <a:pt x="11900" y="17"/>
                  </a:cubicBezTo>
                  <a:cubicBezTo>
                    <a:pt x="11900" y="8"/>
                    <a:pt x="11908" y="0"/>
                    <a:pt x="11917" y="0"/>
                  </a:cubicBezTo>
                  <a:close/>
                  <a:moveTo>
                    <a:pt x="12150" y="0"/>
                  </a:moveTo>
                  <a:lnTo>
                    <a:pt x="12250" y="0"/>
                  </a:lnTo>
                  <a:cubicBezTo>
                    <a:pt x="12259" y="0"/>
                    <a:pt x="12267" y="8"/>
                    <a:pt x="12267" y="17"/>
                  </a:cubicBezTo>
                  <a:cubicBezTo>
                    <a:pt x="12267" y="26"/>
                    <a:pt x="12259" y="33"/>
                    <a:pt x="12250" y="33"/>
                  </a:cubicBezTo>
                  <a:lnTo>
                    <a:pt x="12150" y="33"/>
                  </a:lnTo>
                  <a:cubicBezTo>
                    <a:pt x="12141" y="33"/>
                    <a:pt x="12133" y="26"/>
                    <a:pt x="12133" y="17"/>
                  </a:cubicBezTo>
                  <a:cubicBezTo>
                    <a:pt x="12133" y="8"/>
                    <a:pt x="12141" y="0"/>
                    <a:pt x="12150" y="0"/>
                  </a:cubicBezTo>
                  <a:close/>
                  <a:moveTo>
                    <a:pt x="12383" y="0"/>
                  </a:moveTo>
                  <a:lnTo>
                    <a:pt x="12483" y="0"/>
                  </a:lnTo>
                  <a:cubicBezTo>
                    <a:pt x="12493" y="0"/>
                    <a:pt x="12500" y="8"/>
                    <a:pt x="12500" y="17"/>
                  </a:cubicBezTo>
                  <a:cubicBezTo>
                    <a:pt x="12500" y="26"/>
                    <a:pt x="12493" y="33"/>
                    <a:pt x="12483" y="33"/>
                  </a:cubicBezTo>
                  <a:lnTo>
                    <a:pt x="12383" y="33"/>
                  </a:lnTo>
                  <a:cubicBezTo>
                    <a:pt x="12374" y="33"/>
                    <a:pt x="12367" y="26"/>
                    <a:pt x="12367" y="17"/>
                  </a:cubicBezTo>
                  <a:cubicBezTo>
                    <a:pt x="12367" y="8"/>
                    <a:pt x="12374" y="0"/>
                    <a:pt x="12383" y="0"/>
                  </a:cubicBezTo>
                  <a:close/>
                  <a:moveTo>
                    <a:pt x="12617" y="0"/>
                  </a:moveTo>
                  <a:lnTo>
                    <a:pt x="12717" y="0"/>
                  </a:lnTo>
                  <a:cubicBezTo>
                    <a:pt x="12726" y="0"/>
                    <a:pt x="12733" y="8"/>
                    <a:pt x="12733" y="17"/>
                  </a:cubicBezTo>
                  <a:cubicBezTo>
                    <a:pt x="12733" y="26"/>
                    <a:pt x="12726" y="33"/>
                    <a:pt x="12717" y="33"/>
                  </a:cubicBezTo>
                  <a:lnTo>
                    <a:pt x="12617" y="33"/>
                  </a:lnTo>
                  <a:cubicBezTo>
                    <a:pt x="12608" y="33"/>
                    <a:pt x="12600" y="26"/>
                    <a:pt x="12600" y="17"/>
                  </a:cubicBezTo>
                  <a:cubicBezTo>
                    <a:pt x="12600" y="8"/>
                    <a:pt x="12608" y="0"/>
                    <a:pt x="12617" y="0"/>
                  </a:cubicBezTo>
                  <a:close/>
                  <a:moveTo>
                    <a:pt x="12850" y="0"/>
                  </a:moveTo>
                  <a:lnTo>
                    <a:pt x="12950" y="0"/>
                  </a:lnTo>
                  <a:cubicBezTo>
                    <a:pt x="12959" y="0"/>
                    <a:pt x="12967" y="8"/>
                    <a:pt x="12967" y="17"/>
                  </a:cubicBezTo>
                  <a:cubicBezTo>
                    <a:pt x="12967" y="26"/>
                    <a:pt x="12959" y="33"/>
                    <a:pt x="12950" y="33"/>
                  </a:cubicBezTo>
                  <a:lnTo>
                    <a:pt x="12850" y="33"/>
                  </a:lnTo>
                  <a:cubicBezTo>
                    <a:pt x="12841" y="33"/>
                    <a:pt x="12833" y="26"/>
                    <a:pt x="12833" y="17"/>
                  </a:cubicBezTo>
                  <a:cubicBezTo>
                    <a:pt x="12833" y="8"/>
                    <a:pt x="12841" y="0"/>
                    <a:pt x="12850" y="0"/>
                  </a:cubicBezTo>
                  <a:close/>
                  <a:moveTo>
                    <a:pt x="13083" y="0"/>
                  </a:moveTo>
                  <a:lnTo>
                    <a:pt x="13183" y="0"/>
                  </a:lnTo>
                  <a:cubicBezTo>
                    <a:pt x="13193" y="0"/>
                    <a:pt x="13200" y="8"/>
                    <a:pt x="13200" y="17"/>
                  </a:cubicBezTo>
                  <a:cubicBezTo>
                    <a:pt x="13200" y="26"/>
                    <a:pt x="13193" y="33"/>
                    <a:pt x="13183" y="33"/>
                  </a:cubicBezTo>
                  <a:lnTo>
                    <a:pt x="13083" y="33"/>
                  </a:lnTo>
                  <a:cubicBezTo>
                    <a:pt x="13074" y="33"/>
                    <a:pt x="13067" y="26"/>
                    <a:pt x="13067" y="17"/>
                  </a:cubicBezTo>
                  <a:cubicBezTo>
                    <a:pt x="13067" y="8"/>
                    <a:pt x="13074" y="0"/>
                    <a:pt x="13083" y="0"/>
                  </a:cubicBezTo>
                  <a:close/>
                  <a:moveTo>
                    <a:pt x="13317" y="0"/>
                  </a:moveTo>
                  <a:lnTo>
                    <a:pt x="13417" y="0"/>
                  </a:lnTo>
                  <a:cubicBezTo>
                    <a:pt x="13426" y="0"/>
                    <a:pt x="13433" y="8"/>
                    <a:pt x="13433" y="17"/>
                  </a:cubicBezTo>
                  <a:cubicBezTo>
                    <a:pt x="13433" y="26"/>
                    <a:pt x="13426" y="33"/>
                    <a:pt x="13417" y="33"/>
                  </a:cubicBezTo>
                  <a:lnTo>
                    <a:pt x="13317" y="33"/>
                  </a:lnTo>
                  <a:cubicBezTo>
                    <a:pt x="13308" y="33"/>
                    <a:pt x="13300" y="26"/>
                    <a:pt x="13300" y="17"/>
                  </a:cubicBezTo>
                  <a:cubicBezTo>
                    <a:pt x="13300" y="8"/>
                    <a:pt x="13308" y="0"/>
                    <a:pt x="13317" y="0"/>
                  </a:cubicBezTo>
                  <a:close/>
                  <a:moveTo>
                    <a:pt x="13550" y="0"/>
                  </a:moveTo>
                  <a:lnTo>
                    <a:pt x="13650" y="0"/>
                  </a:lnTo>
                  <a:cubicBezTo>
                    <a:pt x="13659" y="0"/>
                    <a:pt x="13667" y="8"/>
                    <a:pt x="13667" y="17"/>
                  </a:cubicBezTo>
                  <a:cubicBezTo>
                    <a:pt x="13667" y="26"/>
                    <a:pt x="13659" y="33"/>
                    <a:pt x="13650" y="33"/>
                  </a:cubicBezTo>
                  <a:lnTo>
                    <a:pt x="13550" y="33"/>
                  </a:lnTo>
                  <a:cubicBezTo>
                    <a:pt x="13541" y="33"/>
                    <a:pt x="13533" y="26"/>
                    <a:pt x="13533" y="17"/>
                  </a:cubicBezTo>
                  <a:cubicBezTo>
                    <a:pt x="13533" y="8"/>
                    <a:pt x="13541" y="0"/>
                    <a:pt x="13550" y="0"/>
                  </a:cubicBezTo>
                  <a:close/>
                  <a:moveTo>
                    <a:pt x="13783" y="0"/>
                  </a:moveTo>
                  <a:lnTo>
                    <a:pt x="13883" y="0"/>
                  </a:lnTo>
                  <a:cubicBezTo>
                    <a:pt x="13893" y="0"/>
                    <a:pt x="13900" y="8"/>
                    <a:pt x="13900" y="17"/>
                  </a:cubicBezTo>
                  <a:cubicBezTo>
                    <a:pt x="13900" y="26"/>
                    <a:pt x="13893" y="33"/>
                    <a:pt x="13883" y="33"/>
                  </a:cubicBezTo>
                  <a:lnTo>
                    <a:pt x="13783" y="33"/>
                  </a:lnTo>
                  <a:cubicBezTo>
                    <a:pt x="13774" y="33"/>
                    <a:pt x="13767" y="26"/>
                    <a:pt x="13767" y="17"/>
                  </a:cubicBezTo>
                  <a:cubicBezTo>
                    <a:pt x="13767" y="8"/>
                    <a:pt x="13774" y="0"/>
                    <a:pt x="13783" y="0"/>
                  </a:cubicBezTo>
                  <a:close/>
                  <a:moveTo>
                    <a:pt x="14017" y="0"/>
                  </a:moveTo>
                  <a:lnTo>
                    <a:pt x="14117" y="0"/>
                  </a:lnTo>
                  <a:cubicBezTo>
                    <a:pt x="14126" y="0"/>
                    <a:pt x="14133" y="8"/>
                    <a:pt x="14133" y="17"/>
                  </a:cubicBezTo>
                  <a:cubicBezTo>
                    <a:pt x="14133" y="26"/>
                    <a:pt x="14126" y="33"/>
                    <a:pt x="14117" y="33"/>
                  </a:cubicBezTo>
                  <a:lnTo>
                    <a:pt x="14017" y="33"/>
                  </a:lnTo>
                  <a:cubicBezTo>
                    <a:pt x="14008" y="33"/>
                    <a:pt x="14000" y="26"/>
                    <a:pt x="14000" y="17"/>
                  </a:cubicBezTo>
                  <a:cubicBezTo>
                    <a:pt x="14000" y="8"/>
                    <a:pt x="14008" y="0"/>
                    <a:pt x="14017" y="0"/>
                  </a:cubicBezTo>
                  <a:close/>
                  <a:moveTo>
                    <a:pt x="14250" y="0"/>
                  </a:moveTo>
                  <a:lnTo>
                    <a:pt x="14350" y="0"/>
                  </a:lnTo>
                  <a:cubicBezTo>
                    <a:pt x="14359" y="0"/>
                    <a:pt x="14367" y="8"/>
                    <a:pt x="14367" y="17"/>
                  </a:cubicBezTo>
                  <a:cubicBezTo>
                    <a:pt x="14367" y="26"/>
                    <a:pt x="14359" y="33"/>
                    <a:pt x="14350" y="33"/>
                  </a:cubicBezTo>
                  <a:lnTo>
                    <a:pt x="14250" y="33"/>
                  </a:lnTo>
                  <a:cubicBezTo>
                    <a:pt x="14241" y="33"/>
                    <a:pt x="14233" y="26"/>
                    <a:pt x="14233" y="17"/>
                  </a:cubicBezTo>
                  <a:cubicBezTo>
                    <a:pt x="14233" y="8"/>
                    <a:pt x="14241" y="0"/>
                    <a:pt x="14250" y="0"/>
                  </a:cubicBezTo>
                  <a:close/>
                  <a:moveTo>
                    <a:pt x="14483" y="0"/>
                  </a:moveTo>
                  <a:lnTo>
                    <a:pt x="14583" y="0"/>
                  </a:lnTo>
                  <a:cubicBezTo>
                    <a:pt x="14593" y="0"/>
                    <a:pt x="14600" y="8"/>
                    <a:pt x="14600" y="17"/>
                  </a:cubicBezTo>
                  <a:cubicBezTo>
                    <a:pt x="14600" y="26"/>
                    <a:pt x="14593" y="33"/>
                    <a:pt x="14583" y="33"/>
                  </a:cubicBezTo>
                  <a:lnTo>
                    <a:pt x="14483" y="33"/>
                  </a:lnTo>
                  <a:cubicBezTo>
                    <a:pt x="14474" y="33"/>
                    <a:pt x="14467" y="26"/>
                    <a:pt x="14467" y="17"/>
                  </a:cubicBezTo>
                  <a:cubicBezTo>
                    <a:pt x="14467" y="8"/>
                    <a:pt x="14474" y="0"/>
                    <a:pt x="14483" y="0"/>
                  </a:cubicBezTo>
                  <a:close/>
                  <a:moveTo>
                    <a:pt x="14717" y="0"/>
                  </a:moveTo>
                  <a:lnTo>
                    <a:pt x="14817" y="0"/>
                  </a:lnTo>
                  <a:cubicBezTo>
                    <a:pt x="14826" y="0"/>
                    <a:pt x="14833" y="8"/>
                    <a:pt x="14833" y="17"/>
                  </a:cubicBezTo>
                  <a:cubicBezTo>
                    <a:pt x="14833" y="26"/>
                    <a:pt x="14826" y="33"/>
                    <a:pt x="14817" y="33"/>
                  </a:cubicBezTo>
                  <a:lnTo>
                    <a:pt x="14717" y="33"/>
                  </a:lnTo>
                  <a:cubicBezTo>
                    <a:pt x="14708" y="33"/>
                    <a:pt x="14700" y="26"/>
                    <a:pt x="14700" y="17"/>
                  </a:cubicBezTo>
                  <a:cubicBezTo>
                    <a:pt x="14700" y="8"/>
                    <a:pt x="14708" y="0"/>
                    <a:pt x="14717" y="0"/>
                  </a:cubicBezTo>
                  <a:close/>
                  <a:moveTo>
                    <a:pt x="14950" y="0"/>
                  </a:moveTo>
                  <a:lnTo>
                    <a:pt x="15050" y="0"/>
                  </a:lnTo>
                  <a:cubicBezTo>
                    <a:pt x="15059" y="0"/>
                    <a:pt x="15067" y="8"/>
                    <a:pt x="15067" y="17"/>
                  </a:cubicBezTo>
                  <a:cubicBezTo>
                    <a:pt x="15067" y="26"/>
                    <a:pt x="15059" y="33"/>
                    <a:pt x="15050" y="33"/>
                  </a:cubicBezTo>
                  <a:lnTo>
                    <a:pt x="14950" y="33"/>
                  </a:lnTo>
                  <a:cubicBezTo>
                    <a:pt x="14941" y="33"/>
                    <a:pt x="14933" y="26"/>
                    <a:pt x="14933" y="17"/>
                  </a:cubicBezTo>
                  <a:cubicBezTo>
                    <a:pt x="14933" y="8"/>
                    <a:pt x="14941" y="0"/>
                    <a:pt x="14950" y="0"/>
                  </a:cubicBezTo>
                  <a:close/>
                  <a:moveTo>
                    <a:pt x="15183" y="0"/>
                  </a:moveTo>
                  <a:lnTo>
                    <a:pt x="15283" y="0"/>
                  </a:lnTo>
                  <a:cubicBezTo>
                    <a:pt x="15293" y="0"/>
                    <a:pt x="15300" y="8"/>
                    <a:pt x="15300" y="17"/>
                  </a:cubicBezTo>
                  <a:cubicBezTo>
                    <a:pt x="15300" y="26"/>
                    <a:pt x="15293" y="33"/>
                    <a:pt x="15283" y="33"/>
                  </a:cubicBezTo>
                  <a:lnTo>
                    <a:pt x="15183" y="33"/>
                  </a:lnTo>
                  <a:cubicBezTo>
                    <a:pt x="15174" y="33"/>
                    <a:pt x="15167" y="26"/>
                    <a:pt x="15167" y="17"/>
                  </a:cubicBezTo>
                  <a:cubicBezTo>
                    <a:pt x="15167" y="8"/>
                    <a:pt x="15174" y="0"/>
                    <a:pt x="15183" y="0"/>
                  </a:cubicBezTo>
                  <a:close/>
                  <a:moveTo>
                    <a:pt x="15417" y="0"/>
                  </a:moveTo>
                  <a:lnTo>
                    <a:pt x="15517" y="0"/>
                  </a:lnTo>
                  <a:cubicBezTo>
                    <a:pt x="15526" y="0"/>
                    <a:pt x="15533" y="8"/>
                    <a:pt x="15533" y="17"/>
                  </a:cubicBezTo>
                  <a:cubicBezTo>
                    <a:pt x="15533" y="26"/>
                    <a:pt x="15526" y="33"/>
                    <a:pt x="15517" y="33"/>
                  </a:cubicBezTo>
                  <a:lnTo>
                    <a:pt x="15417" y="33"/>
                  </a:lnTo>
                  <a:cubicBezTo>
                    <a:pt x="15408" y="33"/>
                    <a:pt x="15400" y="26"/>
                    <a:pt x="15400" y="17"/>
                  </a:cubicBezTo>
                  <a:cubicBezTo>
                    <a:pt x="15400" y="8"/>
                    <a:pt x="15408" y="0"/>
                    <a:pt x="15417" y="0"/>
                  </a:cubicBezTo>
                  <a:close/>
                  <a:moveTo>
                    <a:pt x="15650" y="0"/>
                  </a:moveTo>
                  <a:lnTo>
                    <a:pt x="15750" y="0"/>
                  </a:lnTo>
                  <a:cubicBezTo>
                    <a:pt x="15759" y="0"/>
                    <a:pt x="15767" y="8"/>
                    <a:pt x="15767" y="17"/>
                  </a:cubicBezTo>
                  <a:cubicBezTo>
                    <a:pt x="15767" y="26"/>
                    <a:pt x="15759" y="33"/>
                    <a:pt x="15750" y="33"/>
                  </a:cubicBezTo>
                  <a:lnTo>
                    <a:pt x="15650" y="33"/>
                  </a:lnTo>
                  <a:cubicBezTo>
                    <a:pt x="15641" y="33"/>
                    <a:pt x="15633" y="26"/>
                    <a:pt x="15633" y="17"/>
                  </a:cubicBezTo>
                  <a:cubicBezTo>
                    <a:pt x="15633" y="8"/>
                    <a:pt x="15641" y="0"/>
                    <a:pt x="15650" y="0"/>
                  </a:cubicBezTo>
                  <a:close/>
                  <a:moveTo>
                    <a:pt x="15883" y="0"/>
                  </a:moveTo>
                  <a:lnTo>
                    <a:pt x="15983" y="0"/>
                  </a:lnTo>
                  <a:cubicBezTo>
                    <a:pt x="15993" y="0"/>
                    <a:pt x="16000" y="8"/>
                    <a:pt x="16000" y="17"/>
                  </a:cubicBezTo>
                  <a:cubicBezTo>
                    <a:pt x="16000" y="26"/>
                    <a:pt x="15993" y="33"/>
                    <a:pt x="15983" y="33"/>
                  </a:cubicBezTo>
                  <a:lnTo>
                    <a:pt x="15883" y="33"/>
                  </a:lnTo>
                  <a:cubicBezTo>
                    <a:pt x="15874" y="33"/>
                    <a:pt x="15867" y="26"/>
                    <a:pt x="15867" y="17"/>
                  </a:cubicBezTo>
                  <a:cubicBezTo>
                    <a:pt x="15867" y="8"/>
                    <a:pt x="15874" y="0"/>
                    <a:pt x="15883" y="0"/>
                  </a:cubicBezTo>
                  <a:close/>
                  <a:moveTo>
                    <a:pt x="16117" y="0"/>
                  </a:moveTo>
                  <a:lnTo>
                    <a:pt x="16217" y="0"/>
                  </a:lnTo>
                  <a:cubicBezTo>
                    <a:pt x="16226" y="0"/>
                    <a:pt x="16233" y="8"/>
                    <a:pt x="16233" y="17"/>
                  </a:cubicBezTo>
                  <a:cubicBezTo>
                    <a:pt x="16233" y="26"/>
                    <a:pt x="16226" y="33"/>
                    <a:pt x="16217" y="33"/>
                  </a:cubicBezTo>
                  <a:lnTo>
                    <a:pt x="16117" y="33"/>
                  </a:lnTo>
                  <a:cubicBezTo>
                    <a:pt x="16108" y="33"/>
                    <a:pt x="16100" y="26"/>
                    <a:pt x="16100" y="17"/>
                  </a:cubicBezTo>
                  <a:cubicBezTo>
                    <a:pt x="16100" y="8"/>
                    <a:pt x="16108" y="0"/>
                    <a:pt x="16117" y="0"/>
                  </a:cubicBezTo>
                  <a:close/>
                  <a:moveTo>
                    <a:pt x="16350" y="0"/>
                  </a:moveTo>
                  <a:lnTo>
                    <a:pt x="16450" y="0"/>
                  </a:lnTo>
                  <a:cubicBezTo>
                    <a:pt x="16459" y="0"/>
                    <a:pt x="16467" y="8"/>
                    <a:pt x="16467" y="17"/>
                  </a:cubicBezTo>
                  <a:cubicBezTo>
                    <a:pt x="16467" y="26"/>
                    <a:pt x="16459" y="33"/>
                    <a:pt x="16450" y="33"/>
                  </a:cubicBezTo>
                  <a:lnTo>
                    <a:pt x="16350" y="33"/>
                  </a:lnTo>
                  <a:cubicBezTo>
                    <a:pt x="16341" y="33"/>
                    <a:pt x="16333" y="26"/>
                    <a:pt x="16333" y="17"/>
                  </a:cubicBezTo>
                  <a:cubicBezTo>
                    <a:pt x="16333" y="8"/>
                    <a:pt x="16341" y="0"/>
                    <a:pt x="16350" y="0"/>
                  </a:cubicBezTo>
                  <a:close/>
                  <a:moveTo>
                    <a:pt x="16583" y="0"/>
                  </a:moveTo>
                  <a:lnTo>
                    <a:pt x="16683" y="0"/>
                  </a:lnTo>
                  <a:cubicBezTo>
                    <a:pt x="16693" y="0"/>
                    <a:pt x="16700" y="8"/>
                    <a:pt x="16700" y="17"/>
                  </a:cubicBezTo>
                  <a:cubicBezTo>
                    <a:pt x="16700" y="26"/>
                    <a:pt x="16693" y="33"/>
                    <a:pt x="16683" y="33"/>
                  </a:cubicBezTo>
                  <a:lnTo>
                    <a:pt x="16583" y="33"/>
                  </a:lnTo>
                  <a:cubicBezTo>
                    <a:pt x="16574" y="33"/>
                    <a:pt x="16567" y="26"/>
                    <a:pt x="16567" y="17"/>
                  </a:cubicBezTo>
                  <a:cubicBezTo>
                    <a:pt x="16567" y="8"/>
                    <a:pt x="16574" y="0"/>
                    <a:pt x="16583" y="0"/>
                  </a:cubicBezTo>
                  <a:close/>
                  <a:moveTo>
                    <a:pt x="16817" y="0"/>
                  </a:moveTo>
                  <a:lnTo>
                    <a:pt x="16917" y="0"/>
                  </a:lnTo>
                  <a:cubicBezTo>
                    <a:pt x="16926" y="0"/>
                    <a:pt x="16933" y="8"/>
                    <a:pt x="16933" y="17"/>
                  </a:cubicBezTo>
                  <a:cubicBezTo>
                    <a:pt x="16933" y="26"/>
                    <a:pt x="16926" y="33"/>
                    <a:pt x="16917" y="33"/>
                  </a:cubicBezTo>
                  <a:lnTo>
                    <a:pt x="16817" y="33"/>
                  </a:lnTo>
                  <a:cubicBezTo>
                    <a:pt x="16808" y="33"/>
                    <a:pt x="16800" y="26"/>
                    <a:pt x="16800" y="17"/>
                  </a:cubicBezTo>
                  <a:cubicBezTo>
                    <a:pt x="16800" y="8"/>
                    <a:pt x="16808" y="0"/>
                    <a:pt x="16817" y="0"/>
                  </a:cubicBezTo>
                  <a:close/>
                  <a:moveTo>
                    <a:pt x="17050" y="0"/>
                  </a:moveTo>
                  <a:lnTo>
                    <a:pt x="17150" y="0"/>
                  </a:lnTo>
                  <a:cubicBezTo>
                    <a:pt x="17159" y="0"/>
                    <a:pt x="17167" y="8"/>
                    <a:pt x="17167" y="17"/>
                  </a:cubicBezTo>
                  <a:cubicBezTo>
                    <a:pt x="17167" y="26"/>
                    <a:pt x="17159" y="33"/>
                    <a:pt x="17150" y="33"/>
                  </a:cubicBezTo>
                  <a:lnTo>
                    <a:pt x="17050" y="33"/>
                  </a:lnTo>
                  <a:cubicBezTo>
                    <a:pt x="17041" y="33"/>
                    <a:pt x="17033" y="26"/>
                    <a:pt x="17033" y="17"/>
                  </a:cubicBezTo>
                  <a:cubicBezTo>
                    <a:pt x="17033" y="8"/>
                    <a:pt x="17041" y="0"/>
                    <a:pt x="17050" y="0"/>
                  </a:cubicBezTo>
                  <a:close/>
                  <a:moveTo>
                    <a:pt x="17283" y="0"/>
                  </a:moveTo>
                  <a:lnTo>
                    <a:pt x="17383" y="0"/>
                  </a:lnTo>
                  <a:cubicBezTo>
                    <a:pt x="17393" y="0"/>
                    <a:pt x="17400" y="8"/>
                    <a:pt x="17400" y="17"/>
                  </a:cubicBezTo>
                  <a:cubicBezTo>
                    <a:pt x="17400" y="26"/>
                    <a:pt x="17393" y="33"/>
                    <a:pt x="17383" y="33"/>
                  </a:cubicBezTo>
                  <a:lnTo>
                    <a:pt x="17283" y="33"/>
                  </a:lnTo>
                  <a:cubicBezTo>
                    <a:pt x="17274" y="33"/>
                    <a:pt x="17267" y="26"/>
                    <a:pt x="17267" y="17"/>
                  </a:cubicBezTo>
                  <a:cubicBezTo>
                    <a:pt x="17267" y="8"/>
                    <a:pt x="17274" y="0"/>
                    <a:pt x="17283" y="0"/>
                  </a:cubicBezTo>
                  <a:close/>
                  <a:moveTo>
                    <a:pt x="17517" y="0"/>
                  </a:moveTo>
                  <a:lnTo>
                    <a:pt x="17617" y="0"/>
                  </a:lnTo>
                  <a:cubicBezTo>
                    <a:pt x="17626" y="0"/>
                    <a:pt x="17633" y="8"/>
                    <a:pt x="17633" y="17"/>
                  </a:cubicBezTo>
                  <a:cubicBezTo>
                    <a:pt x="17633" y="26"/>
                    <a:pt x="17626" y="33"/>
                    <a:pt x="17617" y="33"/>
                  </a:cubicBezTo>
                  <a:lnTo>
                    <a:pt x="17517" y="33"/>
                  </a:lnTo>
                  <a:cubicBezTo>
                    <a:pt x="17508" y="33"/>
                    <a:pt x="17500" y="26"/>
                    <a:pt x="17500" y="17"/>
                  </a:cubicBezTo>
                  <a:cubicBezTo>
                    <a:pt x="17500" y="8"/>
                    <a:pt x="17508" y="0"/>
                    <a:pt x="17517" y="0"/>
                  </a:cubicBezTo>
                  <a:close/>
                  <a:moveTo>
                    <a:pt x="17750" y="0"/>
                  </a:moveTo>
                  <a:lnTo>
                    <a:pt x="17850" y="0"/>
                  </a:lnTo>
                  <a:cubicBezTo>
                    <a:pt x="17859" y="0"/>
                    <a:pt x="17867" y="8"/>
                    <a:pt x="17867" y="17"/>
                  </a:cubicBezTo>
                  <a:cubicBezTo>
                    <a:pt x="17867" y="26"/>
                    <a:pt x="17859" y="33"/>
                    <a:pt x="17850" y="33"/>
                  </a:cubicBezTo>
                  <a:lnTo>
                    <a:pt x="17750" y="33"/>
                  </a:lnTo>
                  <a:cubicBezTo>
                    <a:pt x="17741" y="33"/>
                    <a:pt x="17733" y="26"/>
                    <a:pt x="17733" y="17"/>
                  </a:cubicBezTo>
                  <a:cubicBezTo>
                    <a:pt x="17733" y="8"/>
                    <a:pt x="17741" y="0"/>
                    <a:pt x="17750" y="0"/>
                  </a:cubicBezTo>
                  <a:close/>
                  <a:moveTo>
                    <a:pt x="17983" y="0"/>
                  </a:moveTo>
                  <a:lnTo>
                    <a:pt x="18083" y="0"/>
                  </a:lnTo>
                  <a:cubicBezTo>
                    <a:pt x="18093" y="0"/>
                    <a:pt x="18100" y="8"/>
                    <a:pt x="18100" y="17"/>
                  </a:cubicBezTo>
                  <a:cubicBezTo>
                    <a:pt x="18100" y="26"/>
                    <a:pt x="18093" y="33"/>
                    <a:pt x="18083" y="33"/>
                  </a:cubicBezTo>
                  <a:lnTo>
                    <a:pt x="17983" y="33"/>
                  </a:lnTo>
                  <a:cubicBezTo>
                    <a:pt x="17974" y="33"/>
                    <a:pt x="17967" y="26"/>
                    <a:pt x="17967" y="17"/>
                  </a:cubicBezTo>
                  <a:cubicBezTo>
                    <a:pt x="17967" y="8"/>
                    <a:pt x="17974" y="0"/>
                    <a:pt x="17983" y="0"/>
                  </a:cubicBezTo>
                  <a:close/>
                  <a:moveTo>
                    <a:pt x="18217" y="0"/>
                  </a:moveTo>
                  <a:lnTo>
                    <a:pt x="18317" y="0"/>
                  </a:lnTo>
                  <a:cubicBezTo>
                    <a:pt x="18326" y="0"/>
                    <a:pt x="18333" y="8"/>
                    <a:pt x="18333" y="17"/>
                  </a:cubicBezTo>
                  <a:cubicBezTo>
                    <a:pt x="18333" y="26"/>
                    <a:pt x="18326" y="33"/>
                    <a:pt x="18317" y="33"/>
                  </a:cubicBezTo>
                  <a:lnTo>
                    <a:pt x="18217" y="33"/>
                  </a:lnTo>
                  <a:cubicBezTo>
                    <a:pt x="18208" y="33"/>
                    <a:pt x="18200" y="26"/>
                    <a:pt x="18200" y="17"/>
                  </a:cubicBezTo>
                  <a:cubicBezTo>
                    <a:pt x="18200" y="8"/>
                    <a:pt x="18208" y="0"/>
                    <a:pt x="18217" y="0"/>
                  </a:cubicBezTo>
                  <a:close/>
                  <a:moveTo>
                    <a:pt x="18450" y="0"/>
                  </a:moveTo>
                  <a:lnTo>
                    <a:pt x="18525" y="0"/>
                  </a:lnTo>
                  <a:cubicBezTo>
                    <a:pt x="18534" y="0"/>
                    <a:pt x="18542" y="8"/>
                    <a:pt x="18542" y="17"/>
                  </a:cubicBezTo>
                  <a:cubicBezTo>
                    <a:pt x="18542" y="26"/>
                    <a:pt x="18534" y="33"/>
                    <a:pt x="18525" y="33"/>
                  </a:cubicBezTo>
                  <a:lnTo>
                    <a:pt x="18450" y="33"/>
                  </a:lnTo>
                  <a:cubicBezTo>
                    <a:pt x="18441" y="33"/>
                    <a:pt x="18433" y="26"/>
                    <a:pt x="18433" y="17"/>
                  </a:cubicBezTo>
                  <a:cubicBezTo>
                    <a:pt x="18433" y="8"/>
                    <a:pt x="18441" y="0"/>
                    <a:pt x="18450" y="0"/>
                  </a:cubicBezTo>
                  <a:close/>
                </a:path>
              </a:pathLst>
            </a:custGeom>
            <a:solidFill>
              <a:srgbClr val="000000"/>
            </a:solidFill>
            <a:ln w="0" cap="flat">
              <a:solidFill>
                <a:srgbClr val="000000"/>
              </a:solidFill>
              <a:prstDash val="solid"/>
              <a:bevel/>
              <a:headEnd/>
              <a:tailEnd/>
            </a:ln>
          </p:spPr>
          <p:txBody>
            <a:bodyPr/>
            <a:lstStyle/>
            <a:p>
              <a:endParaRPr lang="ja-JP" altLang="en-US"/>
            </a:p>
          </p:txBody>
        </p:sp>
        <p:sp>
          <p:nvSpPr>
            <p:cNvPr id="25678" name="Freeform 128"/>
            <p:cNvSpPr>
              <a:spLocks noEditPoints="1"/>
            </p:cNvSpPr>
            <p:nvPr/>
          </p:nvSpPr>
          <p:spPr bwMode="auto">
            <a:xfrm>
              <a:off x="1772" y="1408"/>
              <a:ext cx="2846" cy="5"/>
            </a:xfrm>
            <a:custGeom>
              <a:avLst/>
              <a:gdLst>
                <a:gd name="T0" fmla="*/ 0 w 18542"/>
                <a:gd name="T1" fmla="*/ 0 h 34"/>
                <a:gd name="T2" fmla="*/ 0 w 18542"/>
                <a:gd name="T3" fmla="*/ 0 h 34"/>
                <a:gd name="T4" fmla="*/ 0 w 18542"/>
                <a:gd name="T5" fmla="*/ 0 h 34"/>
                <a:gd name="T6" fmla="*/ 0 w 18542"/>
                <a:gd name="T7" fmla="*/ 0 h 34"/>
                <a:gd name="T8" fmla="*/ 0 w 18542"/>
                <a:gd name="T9" fmla="*/ 0 h 34"/>
                <a:gd name="T10" fmla="*/ 0 w 18542"/>
                <a:gd name="T11" fmla="*/ 0 h 34"/>
                <a:gd name="T12" fmla="*/ 0 w 18542"/>
                <a:gd name="T13" fmla="*/ 0 h 34"/>
                <a:gd name="T14" fmla="*/ 0 w 18542"/>
                <a:gd name="T15" fmla="*/ 0 h 34"/>
                <a:gd name="T16" fmla="*/ 0 w 18542"/>
                <a:gd name="T17" fmla="*/ 0 h 34"/>
                <a:gd name="T18" fmla="*/ 0 w 18542"/>
                <a:gd name="T19" fmla="*/ 0 h 34"/>
                <a:gd name="T20" fmla="*/ 0 w 18542"/>
                <a:gd name="T21" fmla="*/ 0 h 34"/>
                <a:gd name="T22" fmla="*/ 0 w 18542"/>
                <a:gd name="T23" fmla="*/ 0 h 34"/>
                <a:gd name="T24" fmla="*/ 0 w 18542"/>
                <a:gd name="T25" fmla="*/ 0 h 34"/>
                <a:gd name="T26" fmla="*/ 0 w 18542"/>
                <a:gd name="T27" fmla="*/ 0 h 34"/>
                <a:gd name="T28" fmla="*/ 0 w 18542"/>
                <a:gd name="T29" fmla="*/ 0 h 34"/>
                <a:gd name="T30" fmla="*/ 0 w 18542"/>
                <a:gd name="T31" fmla="*/ 0 h 34"/>
                <a:gd name="T32" fmla="*/ 0 w 18542"/>
                <a:gd name="T33" fmla="*/ 0 h 34"/>
                <a:gd name="T34" fmla="*/ 0 w 18542"/>
                <a:gd name="T35" fmla="*/ 0 h 34"/>
                <a:gd name="T36" fmla="*/ 0 w 18542"/>
                <a:gd name="T37" fmla="*/ 0 h 34"/>
                <a:gd name="T38" fmla="*/ 0 w 18542"/>
                <a:gd name="T39" fmla="*/ 0 h 34"/>
                <a:gd name="T40" fmla="*/ 0 w 18542"/>
                <a:gd name="T41" fmla="*/ 0 h 34"/>
                <a:gd name="T42" fmla="*/ 0 w 18542"/>
                <a:gd name="T43" fmla="*/ 0 h 34"/>
                <a:gd name="T44" fmla="*/ 0 w 18542"/>
                <a:gd name="T45" fmla="*/ 0 h 34"/>
                <a:gd name="T46" fmla="*/ 0 w 18542"/>
                <a:gd name="T47" fmla="*/ 0 h 34"/>
                <a:gd name="T48" fmla="*/ 0 w 18542"/>
                <a:gd name="T49" fmla="*/ 0 h 34"/>
                <a:gd name="T50" fmla="*/ 0 w 18542"/>
                <a:gd name="T51" fmla="*/ 0 h 34"/>
                <a:gd name="T52" fmla="*/ 0 w 18542"/>
                <a:gd name="T53" fmla="*/ 0 h 34"/>
                <a:gd name="T54" fmla="*/ 0 w 18542"/>
                <a:gd name="T55" fmla="*/ 0 h 34"/>
                <a:gd name="T56" fmla="*/ 0 w 18542"/>
                <a:gd name="T57" fmla="*/ 0 h 34"/>
                <a:gd name="T58" fmla="*/ 0 w 18542"/>
                <a:gd name="T59" fmla="*/ 0 h 34"/>
                <a:gd name="T60" fmla="*/ 0 w 18542"/>
                <a:gd name="T61" fmla="*/ 0 h 34"/>
                <a:gd name="T62" fmla="*/ 0 w 18542"/>
                <a:gd name="T63" fmla="*/ 0 h 34"/>
                <a:gd name="T64" fmla="*/ 0 w 18542"/>
                <a:gd name="T65" fmla="*/ 0 h 34"/>
                <a:gd name="T66" fmla="*/ 0 w 18542"/>
                <a:gd name="T67" fmla="*/ 0 h 34"/>
                <a:gd name="T68" fmla="*/ 0 w 18542"/>
                <a:gd name="T69" fmla="*/ 0 h 34"/>
                <a:gd name="T70" fmla="*/ 0 w 18542"/>
                <a:gd name="T71" fmla="*/ 0 h 34"/>
                <a:gd name="T72" fmla="*/ 0 w 18542"/>
                <a:gd name="T73" fmla="*/ 0 h 34"/>
                <a:gd name="T74" fmla="*/ 0 w 18542"/>
                <a:gd name="T75" fmla="*/ 0 h 34"/>
                <a:gd name="T76" fmla="*/ 0 w 18542"/>
                <a:gd name="T77" fmla="*/ 0 h 34"/>
                <a:gd name="T78" fmla="*/ 0 w 18542"/>
                <a:gd name="T79" fmla="*/ 0 h 34"/>
                <a:gd name="T80" fmla="*/ 0 w 18542"/>
                <a:gd name="T81" fmla="*/ 0 h 34"/>
                <a:gd name="T82" fmla="*/ 0 w 18542"/>
                <a:gd name="T83" fmla="*/ 0 h 34"/>
                <a:gd name="T84" fmla="*/ 0 w 18542"/>
                <a:gd name="T85" fmla="*/ 0 h 34"/>
                <a:gd name="T86" fmla="*/ 0 w 18542"/>
                <a:gd name="T87" fmla="*/ 0 h 34"/>
                <a:gd name="T88" fmla="*/ 0 w 18542"/>
                <a:gd name="T89" fmla="*/ 0 h 34"/>
                <a:gd name="T90" fmla="*/ 0 w 18542"/>
                <a:gd name="T91" fmla="*/ 0 h 34"/>
                <a:gd name="T92" fmla="*/ 0 w 18542"/>
                <a:gd name="T93" fmla="*/ 0 h 34"/>
                <a:gd name="T94" fmla="*/ 0 w 18542"/>
                <a:gd name="T95" fmla="*/ 0 h 34"/>
                <a:gd name="T96" fmla="*/ 0 w 18542"/>
                <a:gd name="T97" fmla="*/ 0 h 34"/>
                <a:gd name="T98" fmla="*/ 0 w 18542"/>
                <a:gd name="T99" fmla="*/ 0 h 34"/>
                <a:gd name="T100" fmla="*/ 0 w 18542"/>
                <a:gd name="T101" fmla="*/ 0 h 34"/>
                <a:gd name="T102" fmla="*/ 0 w 18542"/>
                <a:gd name="T103" fmla="*/ 0 h 34"/>
                <a:gd name="T104" fmla="*/ 0 w 18542"/>
                <a:gd name="T105" fmla="*/ 0 h 34"/>
                <a:gd name="T106" fmla="*/ 0 w 18542"/>
                <a:gd name="T107" fmla="*/ 0 h 34"/>
                <a:gd name="T108" fmla="*/ 0 w 18542"/>
                <a:gd name="T109" fmla="*/ 0 h 34"/>
                <a:gd name="T110" fmla="*/ 0 w 18542"/>
                <a:gd name="T111" fmla="*/ 0 h 34"/>
                <a:gd name="T112" fmla="*/ 0 w 18542"/>
                <a:gd name="T113" fmla="*/ 0 h 34"/>
                <a:gd name="T114" fmla="*/ 0 w 18542"/>
                <a:gd name="T115" fmla="*/ 0 h 34"/>
                <a:gd name="T116" fmla="*/ 0 w 18542"/>
                <a:gd name="T117" fmla="*/ 0 h 34"/>
                <a:gd name="T118" fmla="*/ 0 w 18542"/>
                <a:gd name="T119" fmla="*/ 0 h 34"/>
                <a:gd name="T120" fmla="*/ 0 w 18542"/>
                <a:gd name="T121" fmla="*/ 0 h 34"/>
                <a:gd name="T122" fmla="*/ 0 w 18542"/>
                <a:gd name="T123" fmla="*/ 0 h 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542"/>
                <a:gd name="T187" fmla="*/ 0 h 34"/>
                <a:gd name="T188" fmla="*/ 18542 w 18542"/>
                <a:gd name="T189" fmla="*/ 34 h 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542" h="34">
                  <a:moveTo>
                    <a:pt x="17" y="0"/>
                  </a:moveTo>
                  <a:lnTo>
                    <a:pt x="117" y="0"/>
                  </a:lnTo>
                  <a:cubicBezTo>
                    <a:pt x="126" y="0"/>
                    <a:pt x="133" y="8"/>
                    <a:pt x="133" y="17"/>
                  </a:cubicBezTo>
                  <a:cubicBezTo>
                    <a:pt x="133" y="26"/>
                    <a:pt x="126" y="34"/>
                    <a:pt x="117" y="34"/>
                  </a:cubicBezTo>
                  <a:lnTo>
                    <a:pt x="17" y="34"/>
                  </a:lnTo>
                  <a:cubicBezTo>
                    <a:pt x="8" y="34"/>
                    <a:pt x="0" y="26"/>
                    <a:pt x="0" y="17"/>
                  </a:cubicBezTo>
                  <a:cubicBezTo>
                    <a:pt x="0" y="8"/>
                    <a:pt x="8" y="0"/>
                    <a:pt x="17" y="0"/>
                  </a:cubicBezTo>
                  <a:close/>
                  <a:moveTo>
                    <a:pt x="250" y="0"/>
                  </a:moveTo>
                  <a:lnTo>
                    <a:pt x="350" y="0"/>
                  </a:lnTo>
                  <a:cubicBezTo>
                    <a:pt x="359" y="0"/>
                    <a:pt x="367" y="8"/>
                    <a:pt x="367" y="17"/>
                  </a:cubicBezTo>
                  <a:cubicBezTo>
                    <a:pt x="367" y="26"/>
                    <a:pt x="359" y="34"/>
                    <a:pt x="350" y="34"/>
                  </a:cubicBezTo>
                  <a:lnTo>
                    <a:pt x="250" y="34"/>
                  </a:lnTo>
                  <a:cubicBezTo>
                    <a:pt x="241" y="34"/>
                    <a:pt x="233" y="26"/>
                    <a:pt x="233" y="17"/>
                  </a:cubicBezTo>
                  <a:cubicBezTo>
                    <a:pt x="233" y="8"/>
                    <a:pt x="241" y="0"/>
                    <a:pt x="250" y="0"/>
                  </a:cubicBezTo>
                  <a:close/>
                  <a:moveTo>
                    <a:pt x="483" y="0"/>
                  </a:moveTo>
                  <a:lnTo>
                    <a:pt x="583" y="0"/>
                  </a:lnTo>
                  <a:cubicBezTo>
                    <a:pt x="593" y="0"/>
                    <a:pt x="600" y="8"/>
                    <a:pt x="600" y="17"/>
                  </a:cubicBezTo>
                  <a:cubicBezTo>
                    <a:pt x="600" y="26"/>
                    <a:pt x="593" y="34"/>
                    <a:pt x="583" y="34"/>
                  </a:cubicBezTo>
                  <a:lnTo>
                    <a:pt x="483" y="34"/>
                  </a:lnTo>
                  <a:cubicBezTo>
                    <a:pt x="474" y="34"/>
                    <a:pt x="467" y="26"/>
                    <a:pt x="467" y="17"/>
                  </a:cubicBezTo>
                  <a:cubicBezTo>
                    <a:pt x="467" y="8"/>
                    <a:pt x="474" y="0"/>
                    <a:pt x="483" y="0"/>
                  </a:cubicBezTo>
                  <a:close/>
                  <a:moveTo>
                    <a:pt x="717" y="0"/>
                  </a:moveTo>
                  <a:lnTo>
                    <a:pt x="817" y="0"/>
                  </a:lnTo>
                  <a:cubicBezTo>
                    <a:pt x="826" y="0"/>
                    <a:pt x="833" y="8"/>
                    <a:pt x="833" y="17"/>
                  </a:cubicBezTo>
                  <a:cubicBezTo>
                    <a:pt x="833" y="26"/>
                    <a:pt x="826" y="34"/>
                    <a:pt x="817" y="34"/>
                  </a:cubicBezTo>
                  <a:lnTo>
                    <a:pt x="717" y="34"/>
                  </a:lnTo>
                  <a:cubicBezTo>
                    <a:pt x="708" y="34"/>
                    <a:pt x="700" y="26"/>
                    <a:pt x="700" y="17"/>
                  </a:cubicBezTo>
                  <a:cubicBezTo>
                    <a:pt x="700" y="8"/>
                    <a:pt x="708" y="0"/>
                    <a:pt x="717" y="0"/>
                  </a:cubicBezTo>
                  <a:close/>
                  <a:moveTo>
                    <a:pt x="950" y="0"/>
                  </a:moveTo>
                  <a:lnTo>
                    <a:pt x="1050" y="0"/>
                  </a:lnTo>
                  <a:cubicBezTo>
                    <a:pt x="1059" y="0"/>
                    <a:pt x="1067" y="8"/>
                    <a:pt x="1067" y="17"/>
                  </a:cubicBezTo>
                  <a:cubicBezTo>
                    <a:pt x="1067" y="26"/>
                    <a:pt x="1059" y="34"/>
                    <a:pt x="1050" y="34"/>
                  </a:cubicBezTo>
                  <a:lnTo>
                    <a:pt x="950" y="34"/>
                  </a:lnTo>
                  <a:cubicBezTo>
                    <a:pt x="941" y="34"/>
                    <a:pt x="933" y="26"/>
                    <a:pt x="933" y="17"/>
                  </a:cubicBezTo>
                  <a:cubicBezTo>
                    <a:pt x="933" y="8"/>
                    <a:pt x="941" y="0"/>
                    <a:pt x="950" y="0"/>
                  </a:cubicBezTo>
                  <a:close/>
                  <a:moveTo>
                    <a:pt x="1183" y="0"/>
                  </a:moveTo>
                  <a:lnTo>
                    <a:pt x="1283" y="0"/>
                  </a:lnTo>
                  <a:cubicBezTo>
                    <a:pt x="1293" y="0"/>
                    <a:pt x="1300" y="8"/>
                    <a:pt x="1300" y="17"/>
                  </a:cubicBezTo>
                  <a:cubicBezTo>
                    <a:pt x="1300" y="26"/>
                    <a:pt x="1293" y="34"/>
                    <a:pt x="1283" y="34"/>
                  </a:cubicBezTo>
                  <a:lnTo>
                    <a:pt x="1183" y="34"/>
                  </a:lnTo>
                  <a:cubicBezTo>
                    <a:pt x="1174" y="34"/>
                    <a:pt x="1167" y="26"/>
                    <a:pt x="1167" y="17"/>
                  </a:cubicBezTo>
                  <a:cubicBezTo>
                    <a:pt x="1167" y="8"/>
                    <a:pt x="1174" y="0"/>
                    <a:pt x="1183" y="0"/>
                  </a:cubicBezTo>
                  <a:close/>
                  <a:moveTo>
                    <a:pt x="1417" y="0"/>
                  </a:moveTo>
                  <a:lnTo>
                    <a:pt x="1517" y="0"/>
                  </a:lnTo>
                  <a:cubicBezTo>
                    <a:pt x="1526" y="0"/>
                    <a:pt x="1533" y="8"/>
                    <a:pt x="1533" y="17"/>
                  </a:cubicBezTo>
                  <a:cubicBezTo>
                    <a:pt x="1533" y="26"/>
                    <a:pt x="1526" y="34"/>
                    <a:pt x="1517" y="34"/>
                  </a:cubicBezTo>
                  <a:lnTo>
                    <a:pt x="1417" y="34"/>
                  </a:lnTo>
                  <a:cubicBezTo>
                    <a:pt x="1408" y="34"/>
                    <a:pt x="1400" y="26"/>
                    <a:pt x="1400" y="17"/>
                  </a:cubicBezTo>
                  <a:cubicBezTo>
                    <a:pt x="1400" y="8"/>
                    <a:pt x="1408" y="0"/>
                    <a:pt x="1417" y="0"/>
                  </a:cubicBezTo>
                  <a:close/>
                  <a:moveTo>
                    <a:pt x="1650" y="0"/>
                  </a:moveTo>
                  <a:lnTo>
                    <a:pt x="1750" y="0"/>
                  </a:lnTo>
                  <a:cubicBezTo>
                    <a:pt x="1759" y="0"/>
                    <a:pt x="1767" y="8"/>
                    <a:pt x="1767" y="17"/>
                  </a:cubicBezTo>
                  <a:cubicBezTo>
                    <a:pt x="1767" y="26"/>
                    <a:pt x="1759" y="34"/>
                    <a:pt x="1750" y="34"/>
                  </a:cubicBezTo>
                  <a:lnTo>
                    <a:pt x="1650" y="34"/>
                  </a:lnTo>
                  <a:cubicBezTo>
                    <a:pt x="1641" y="34"/>
                    <a:pt x="1633" y="26"/>
                    <a:pt x="1633" y="17"/>
                  </a:cubicBezTo>
                  <a:cubicBezTo>
                    <a:pt x="1633" y="8"/>
                    <a:pt x="1641" y="0"/>
                    <a:pt x="1650" y="0"/>
                  </a:cubicBezTo>
                  <a:close/>
                  <a:moveTo>
                    <a:pt x="1883" y="0"/>
                  </a:moveTo>
                  <a:lnTo>
                    <a:pt x="1983" y="0"/>
                  </a:lnTo>
                  <a:cubicBezTo>
                    <a:pt x="1993" y="0"/>
                    <a:pt x="2000" y="8"/>
                    <a:pt x="2000" y="17"/>
                  </a:cubicBezTo>
                  <a:cubicBezTo>
                    <a:pt x="2000" y="26"/>
                    <a:pt x="1993" y="34"/>
                    <a:pt x="1983" y="34"/>
                  </a:cubicBezTo>
                  <a:lnTo>
                    <a:pt x="1883" y="34"/>
                  </a:lnTo>
                  <a:cubicBezTo>
                    <a:pt x="1874" y="34"/>
                    <a:pt x="1867" y="26"/>
                    <a:pt x="1867" y="17"/>
                  </a:cubicBezTo>
                  <a:cubicBezTo>
                    <a:pt x="1867" y="8"/>
                    <a:pt x="1874" y="0"/>
                    <a:pt x="1883" y="0"/>
                  </a:cubicBezTo>
                  <a:close/>
                  <a:moveTo>
                    <a:pt x="2117" y="0"/>
                  </a:moveTo>
                  <a:lnTo>
                    <a:pt x="2217" y="0"/>
                  </a:lnTo>
                  <a:cubicBezTo>
                    <a:pt x="2226" y="0"/>
                    <a:pt x="2233" y="8"/>
                    <a:pt x="2233" y="17"/>
                  </a:cubicBezTo>
                  <a:cubicBezTo>
                    <a:pt x="2233" y="26"/>
                    <a:pt x="2226" y="34"/>
                    <a:pt x="2217" y="34"/>
                  </a:cubicBezTo>
                  <a:lnTo>
                    <a:pt x="2117" y="34"/>
                  </a:lnTo>
                  <a:cubicBezTo>
                    <a:pt x="2108" y="34"/>
                    <a:pt x="2100" y="26"/>
                    <a:pt x="2100" y="17"/>
                  </a:cubicBezTo>
                  <a:cubicBezTo>
                    <a:pt x="2100" y="8"/>
                    <a:pt x="2108" y="0"/>
                    <a:pt x="2117" y="0"/>
                  </a:cubicBezTo>
                  <a:close/>
                  <a:moveTo>
                    <a:pt x="2350" y="0"/>
                  </a:moveTo>
                  <a:lnTo>
                    <a:pt x="2450" y="0"/>
                  </a:lnTo>
                  <a:cubicBezTo>
                    <a:pt x="2459" y="0"/>
                    <a:pt x="2467" y="8"/>
                    <a:pt x="2467" y="17"/>
                  </a:cubicBezTo>
                  <a:cubicBezTo>
                    <a:pt x="2467" y="26"/>
                    <a:pt x="2459" y="34"/>
                    <a:pt x="2450" y="34"/>
                  </a:cubicBezTo>
                  <a:lnTo>
                    <a:pt x="2350" y="34"/>
                  </a:lnTo>
                  <a:cubicBezTo>
                    <a:pt x="2341" y="34"/>
                    <a:pt x="2333" y="26"/>
                    <a:pt x="2333" y="17"/>
                  </a:cubicBezTo>
                  <a:cubicBezTo>
                    <a:pt x="2333" y="8"/>
                    <a:pt x="2341" y="0"/>
                    <a:pt x="2350" y="0"/>
                  </a:cubicBezTo>
                  <a:close/>
                  <a:moveTo>
                    <a:pt x="2583" y="0"/>
                  </a:moveTo>
                  <a:lnTo>
                    <a:pt x="2683" y="0"/>
                  </a:lnTo>
                  <a:cubicBezTo>
                    <a:pt x="2693" y="0"/>
                    <a:pt x="2700" y="8"/>
                    <a:pt x="2700" y="17"/>
                  </a:cubicBezTo>
                  <a:cubicBezTo>
                    <a:pt x="2700" y="26"/>
                    <a:pt x="2693" y="34"/>
                    <a:pt x="2683" y="34"/>
                  </a:cubicBezTo>
                  <a:lnTo>
                    <a:pt x="2583" y="34"/>
                  </a:lnTo>
                  <a:cubicBezTo>
                    <a:pt x="2574" y="34"/>
                    <a:pt x="2567" y="26"/>
                    <a:pt x="2567" y="17"/>
                  </a:cubicBezTo>
                  <a:cubicBezTo>
                    <a:pt x="2567" y="8"/>
                    <a:pt x="2574" y="0"/>
                    <a:pt x="2583" y="0"/>
                  </a:cubicBezTo>
                  <a:close/>
                  <a:moveTo>
                    <a:pt x="2817" y="0"/>
                  </a:moveTo>
                  <a:lnTo>
                    <a:pt x="2917" y="0"/>
                  </a:lnTo>
                  <a:cubicBezTo>
                    <a:pt x="2926" y="0"/>
                    <a:pt x="2933" y="8"/>
                    <a:pt x="2933" y="17"/>
                  </a:cubicBezTo>
                  <a:cubicBezTo>
                    <a:pt x="2933" y="26"/>
                    <a:pt x="2926" y="34"/>
                    <a:pt x="2917" y="34"/>
                  </a:cubicBezTo>
                  <a:lnTo>
                    <a:pt x="2817" y="34"/>
                  </a:lnTo>
                  <a:cubicBezTo>
                    <a:pt x="2808" y="34"/>
                    <a:pt x="2800" y="26"/>
                    <a:pt x="2800" y="17"/>
                  </a:cubicBezTo>
                  <a:cubicBezTo>
                    <a:pt x="2800" y="8"/>
                    <a:pt x="2808" y="0"/>
                    <a:pt x="2817" y="0"/>
                  </a:cubicBezTo>
                  <a:close/>
                  <a:moveTo>
                    <a:pt x="3050" y="0"/>
                  </a:moveTo>
                  <a:lnTo>
                    <a:pt x="3150" y="0"/>
                  </a:lnTo>
                  <a:cubicBezTo>
                    <a:pt x="3159" y="0"/>
                    <a:pt x="3167" y="8"/>
                    <a:pt x="3167" y="17"/>
                  </a:cubicBezTo>
                  <a:cubicBezTo>
                    <a:pt x="3167" y="26"/>
                    <a:pt x="3159" y="34"/>
                    <a:pt x="3150" y="34"/>
                  </a:cubicBezTo>
                  <a:lnTo>
                    <a:pt x="3050" y="34"/>
                  </a:lnTo>
                  <a:cubicBezTo>
                    <a:pt x="3041" y="34"/>
                    <a:pt x="3033" y="26"/>
                    <a:pt x="3033" y="17"/>
                  </a:cubicBezTo>
                  <a:cubicBezTo>
                    <a:pt x="3033" y="8"/>
                    <a:pt x="3041" y="0"/>
                    <a:pt x="3050" y="0"/>
                  </a:cubicBezTo>
                  <a:close/>
                  <a:moveTo>
                    <a:pt x="3283" y="0"/>
                  </a:moveTo>
                  <a:lnTo>
                    <a:pt x="3383" y="0"/>
                  </a:lnTo>
                  <a:cubicBezTo>
                    <a:pt x="3393" y="0"/>
                    <a:pt x="3400" y="8"/>
                    <a:pt x="3400" y="17"/>
                  </a:cubicBezTo>
                  <a:cubicBezTo>
                    <a:pt x="3400" y="26"/>
                    <a:pt x="3393" y="34"/>
                    <a:pt x="3383" y="34"/>
                  </a:cubicBezTo>
                  <a:lnTo>
                    <a:pt x="3283" y="34"/>
                  </a:lnTo>
                  <a:cubicBezTo>
                    <a:pt x="3274" y="34"/>
                    <a:pt x="3267" y="26"/>
                    <a:pt x="3267" y="17"/>
                  </a:cubicBezTo>
                  <a:cubicBezTo>
                    <a:pt x="3267" y="8"/>
                    <a:pt x="3274" y="0"/>
                    <a:pt x="3283" y="0"/>
                  </a:cubicBezTo>
                  <a:close/>
                  <a:moveTo>
                    <a:pt x="3517" y="0"/>
                  </a:moveTo>
                  <a:lnTo>
                    <a:pt x="3617" y="0"/>
                  </a:lnTo>
                  <a:cubicBezTo>
                    <a:pt x="3626" y="0"/>
                    <a:pt x="3633" y="8"/>
                    <a:pt x="3633" y="17"/>
                  </a:cubicBezTo>
                  <a:cubicBezTo>
                    <a:pt x="3633" y="26"/>
                    <a:pt x="3626" y="34"/>
                    <a:pt x="3617" y="34"/>
                  </a:cubicBezTo>
                  <a:lnTo>
                    <a:pt x="3517" y="34"/>
                  </a:lnTo>
                  <a:cubicBezTo>
                    <a:pt x="3508" y="34"/>
                    <a:pt x="3500" y="26"/>
                    <a:pt x="3500" y="17"/>
                  </a:cubicBezTo>
                  <a:cubicBezTo>
                    <a:pt x="3500" y="8"/>
                    <a:pt x="3508" y="0"/>
                    <a:pt x="3517" y="0"/>
                  </a:cubicBezTo>
                  <a:close/>
                  <a:moveTo>
                    <a:pt x="3750" y="0"/>
                  </a:moveTo>
                  <a:lnTo>
                    <a:pt x="3850" y="0"/>
                  </a:lnTo>
                  <a:cubicBezTo>
                    <a:pt x="3859" y="0"/>
                    <a:pt x="3867" y="8"/>
                    <a:pt x="3867" y="17"/>
                  </a:cubicBezTo>
                  <a:cubicBezTo>
                    <a:pt x="3867" y="26"/>
                    <a:pt x="3859" y="34"/>
                    <a:pt x="3850" y="34"/>
                  </a:cubicBezTo>
                  <a:lnTo>
                    <a:pt x="3750" y="34"/>
                  </a:lnTo>
                  <a:cubicBezTo>
                    <a:pt x="3741" y="34"/>
                    <a:pt x="3733" y="26"/>
                    <a:pt x="3733" y="17"/>
                  </a:cubicBezTo>
                  <a:cubicBezTo>
                    <a:pt x="3733" y="8"/>
                    <a:pt x="3741" y="0"/>
                    <a:pt x="3750" y="0"/>
                  </a:cubicBezTo>
                  <a:close/>
                  <a:moveTo>
                    <a:pt x="3983" y="0"/>
                  </a:moveTo>
                  <a:lnTo>
                    <a:pt x="4083" y="0"/>
                  </a:lnTo>
                  <a:cubicBezTo>
                    <a:pt x="4093" y="0"/>
                    <a:pt x="4100" y="8"/>
                    <a:pt x="4100" y="17"/>
                  </a:cubicBezTo>
                  <a:cubicBezTo>
                    <a:pt x="4100" y="26"/>
                    <a:pt x="4093" y="34"/>
                    <a:pt x="4083" y="34"/>
                  </a:cubicBezTo>
                  <a:lnTo>
                    <a:pt x="3983" y="34"/>
                  </a:lnTo>
                  <a:cubicBezTo>
                    <a:pt x="3974" y="34"/>
                    <a:pt x="3967" y="26"/>
                    <a:pt x="3967" y="17"/>
                  </a:cubicBezTo>
                  <a:cubicBezTo>
                    <a:pt x="3967" y="8"/>
                    <a:pt x="3974" y="0"/>
                    <a:pt x="3983" y="0"/>
                  </a:cubicBezTo>
                  <a:close/>
                  <a:moveTo>
                    <a:pt x="4217" y="0"/>
                  </a:moveTo>
                  <a:lnTo>
                    <a:pt x="4317" y="0"/>
                  </a:lnTo>
                  <a:cubicBezTo>
                    <a:pt x="4326" y="0"/>
                    <a:pt x="4333" y="8"/>
                    <a:pt x="4333" y="17"/>
                  </a:cubicBezTo>
                  <a:cubicBezTo>
                    <a:pt x="4333" y="26"/>
                    <a:pt x="4326" y="34"/>
                    <a:pt x="4317" y="34"/>
                  </a:cubicBezTo>
                  <a:lnTo>
                    <a:pt x="4217" y="34"/>
                  </a:lnTo>
                  <a:cubicBezTo>
                    <a:pt x="4208" y="34"/>
                    <a:pt x="4200" y="26"/>
                    <a:pt x="4200" y="17"/>
                  </a:cubicBezTo>
                  <a:cubicBezTo>
                    <a:pt x="4200" y="8"/>
                    <a:pt x="4208" y="0"/>
                    <a:pt x="4217" y="0"/>
                  </a:cubicBezTo>
                  <a:close/>
                  <a:moveTo>
                    <a:pt x="4450" y="0"/>
                  </a:moveTo>
                  <a:lnTo>
                    <a:pt x="4550" y="0"/>
                  </a:lnTo>
                  <a:cubicBezTo>
                    <a:pt x="4559" y="0"/>
                    <a:pt x="4567" y="8"/>
                    <a:pt x="4567" y="17"/>
                  </a:cubicBezTo>
                  <a:cubicBezTo>
                    <a:pt x="4567" y="26"/>
                    <a:pt x="4559" y="34"/>
                    <a:pt x="4550" y="34"/>
                  </a:cubicBezTo>
                  <a:lnTo>
                    <a:pt x="4450" y="34"/>
                  </a:lnTo>
                  <a:cubicBezTo>
                    <a:pt x="4441" y="34"/>
                    <a:pt x="4433" y="26"/>
                    <a:pt x="4433" y="17"/>
                  </a:cubicBezTo>
                  <a:cubicBezTo>
                    <a:pt x="4433" y="8"/>
                    <a:pt x="4441" y="0"/>
                    <a:pt x="4450" y="0"/>
                  </a:cubicBezTo>
                  <a:close/>
                  <a:moveTo>
                    <a:pt x="4683" y="0"/>
                  </a:moveTo>
                  <a:lnTo>
                    <a:pt x="4783" y="0"/>
                  </a:lnTo>
                  <a:cubicBezTo>
                    <a:pt x="4793" y="0"/>
                    <a:pt x="4800" y="8"/>
                    <a:pt x="4800" y="17"/>
                  </a:cubicBezTo>
                  <a:cubicBezTo>
                    <a:pt x="4800" y="26"/>
                    <a:pt x="4793" y="34"/>
                    <a:pt x="4783" y="34"/>
                  </a:cubicBezTo>
                  <a:lnTo>
                    <a:pt x="4683" y="34"/>
                  </a:lnTo>
                  <a:cubicBezTo>
                    <a:pt x="4674" y="34"/>
                    <a:pt x="4667" y="26"/>
                    <a:pt x="4667" y="17"/>
                  </a:cubicBezTo>
                  <a:cubicBezTo>
                    <a:pt x="4667" y="8"/>
                    <a:pt x="4674" y="0"/>
                    <a:pt x="4683" y="0"/>
                  </a:cubicBezTo>
                  <a:close/>
                  <a:moveTo>
                    <a:pt x="4917" y="0"/>
                  </a:moveTo>
                  <a:lnTo>
                    <a:pt x="5017" y="0"/>
                  </a:lnTo>
                  <a:cubicBezTo>
                    <a:pt x="5026" y="0"/>
                    <a:pt x="5033" y="8"/>
                    <a:pt x="5033" y="17"/>
                  </a:cubicBezTo>
                  <a:cubicBezTo>
                    <a:pt x="5033" y="26"/>
                    <a:pt x="5026" y="34"/>
                    <a:pt x="5017" y="34"/>
                  </a:cubicBezTo>
                  <a:lnTo>
                    <a:pt x="4917" y="34"/>
                  </a:lnTo>
                  <a:cubicBezTo>
                    <a:pt x="4908" y="34"/>
                    <a:pt x="4900" y="26"/>
                    <a:pt x="4900" y="17"/>
                  </a:cubicBezTo>
                  <a:cubicBezTo>
                    <a:pt x="4900" y="8"/>
                    <a:pt x="4908" y="0"/>
                    <a:pt x="4917" y="0"/>
                  </a:cubicBezTo>
                  <a:close/>
                  <a:moveTo>
                    <a:pt x="5150" y="0"/>
                  </a:moveTo>
                  <a:lnTo>
                    <a:pt x="5250" y="0"/>
                  </a:lnTo>
                  <a:cubicBezTo>
                    <a:pt x="5259" y="0"/>
                    <a:pt x="5267" y="8"/>
                    <a:pt x="5267" y="17"/>
                  </a:cubicBezTo>
                  <a:cubicBezTo>
                    <a:pt x="5267" y="26"/>
                    <a:pt x="5259" y="34"/>
                    <a:pt x="5250" y="34"/>
                  </a:cubicBezTo>
                  <a:lnTo>
                    <a:pt x="5150" y="34"/>
                  </a:lnTo>
                  <a:cubicBezTo>
                    <a:pt x="5141" y="34"/>
                    <a:pt x="5133" y="26"/>
                    <a:pt x="5133" y="17"/>
                  </a:cubicBezTo>
                  <a:cubicBezTo>
                    <a:pt x="5133" y="8"/>
                    <a:pt x="5141" y="0"/>
                    <a:pt x="5150" y="0"/>
                  </a:cubicBezTo>
                  <a:close/>
                  <a:moveTo>
                    <a:pt x="5383" y="0"/>
                  </a:moveTo>
                  <a:lnTo>
                    <a:pt x="5483" y="0"/>
                  </a:lnTo>
                  <a:cubicBezTo>
                    <a:pt x="5493" y="0"/>
                    <a:pt x="5500" y="8"/>
                    <a:pt x="5500" y="17"/>
                  </a:cubicBezTo>
                  <a:cubicBezTo>
                    <a:pt x="5500" y="26"/>
                    <a:pt x="5493" y="34"/>
                    <a:pt x="5483" y="34"/>
                  </a:cubicBezTo>
                  <a:lnTo>
                    <a:pt x="5383" y="34"/>
                  </a:lnTo>
                  <a:cubicBezTo>
                    <a:pt x="5374" y="34"/>
                    <a:pt x="5367" y="26"/>
                    <a:pt x="5367" y="17"/>
                  </a:cubicBezTo>
                  <a:cubicBezTo>
                    <a:pt x="5367" y="8"/>
                    <a:pt x="5374" y="0"/>
                    <a:pt x="5383" y="0"/>
                  </a:cubicBezTo>
                  <a:close/>
                  <a:moveTo>
                    <a:pt x="5617" y="0"/>
                  </a:moveTo>
                  <a:lnTo>
                    <a:pt x="5717" y="0"/>
                  </a:lnTo>
                  <a:cubicBezTo>
                    <a:pt x="5726" y="0"/>
                    <a:pt x="5733" y="8"/>
                    <a:pt x="5733" y="17"/>
                  </a:cubicBezTo>
                  <a:cubicBezTo>
                    <a:pt x="5733" y="26"/>
                    <a:pt x="5726" y="34"/>
                    <a:pt x="5717" y="34"/>
                  </a:cubicBezTo>
                  <a:lnTo>
                    <a:pt x="5617" y="34"/>
                  </a:lnTo>
                  <a:cubicBezTo>
                    <a:pt x="5608" y="34"/>
                    <a:pt x="5600" y="26"/>
                    <a:pt x="5600" y="17"/>
                  </a:cubicBezTo>
                  <a:cubicBezTo>
                    <a:pt x="5600" y="8"/>
                    <a:pt x="5608" y="0"/>
                    <a:pt x="5617" y="0"/>
                  </a:cubicBezTo>
                  <a:close/>
                  <a:moveTo>
                    <a:pt x="5850" y="0"/>
                  </a:moveTo>
                  <a:lnTo>
                    <a:pt x="5950" y="0"/>
                  </a:lnTo>
                  <a:cubicBezTo>
                    <a:pt x="5959" y="0"/>
                    <a:pt x="5967" y="8"/>
                    <a:pt x="5967" y="17"/>
                  </a:cubicBezTo>
                  <a:cubicBezTo>
                    <a:pt x="5967" y="26"/>
                    <a:pt x="5959" y="34"/>
                    <a:pt x="5950" y="34"/>
                  </a:cubicBezTo>
                  <a:lnTo>
                    <a:pt x="5850" y="34"/>
                  </a:lnTo>
                  <a:cubicBezTo>
                    <a:pt x="5841" y="34"/>
                    <a:pt x="5833" y="26"/>
                    <a:pt x="5833" y="17"/>
                  </a:cubicBezTo>
                  <a:cubicBezTo>
                    <a:pt x="5833" y="8"/>
                    <a:pt x="5841" y="0"/>
                    <a:pt x="5850" y="0"/>
                  </a:cubicBezTo>
                  <a:close/>
                  <a:moveTo>
                    <a:pt x="6083" y="0"/>
                  </a:moveTo>
                  <a:lnTo>
                    <a:pt x="6183" y="0"/>
                  </a:lnTo>
                  <a:cubicBezTo>
                    <a:pt x="6193" y="0"/>
                    <a:pt x="6200" y="8"/>
                    <a:pt x="6200" y="17"/>
                  </a:cubicBezTo>
                  <a:cubicBezTo>
                    <a:pt x="6200" y="26"/>
                    <a:pt x="6193" y="34"/>
                    <a:pt x="6183" y="34"/>
                  </a:cubicBezTo>
                  <a:lnTo>
                    <a:pt x="6083" y="34"/>
                  </a:lnTo>
                  <a:cubicBezTo>
                    <a:pt x="6074" y="34"/>
                    <a:pt x="6067" y="26"/>
                    <a:pt x="6067" y="17"/>
                  </a:cubicBezTo>
                  <a:cubicBezTo>
                    <a:pt x="6067" y="8"/>
                    <a:pt x="6074" y="0"/>
                    <a:pt x="6083" y="0"/>
                  </a:cubicBezTo>
                  <a:close/>
                  <a:moveTo>
                    <a:pt x="6317" y="0"/>
                  </a:moveTo>
                  <a:lnTo>
                    <a:pt x="6417" y="0"/>
                  </a:lnTo>
                  <a:cubicBezTo>
                    <a:pt x="6426" y="0"/>
                    <a:pt x="6433" y="8"/>
                    <a:pt x="6433" y="17"/>
                  </a:cubicBezTo>
                  <a:cubicBezTo>
                    <a:pt x="6433" y="26"/>
                    <a:pt x="6426" y="34"/>
                    <a:pt x="6417" y="34"/>
                  </a:cubicBezTo>
                  <a:lnTo>
                    <a:pt x="6317" y="34"/>
                  </a:lnTo>
                  <a:cubicBezTo>
                    <a:pt x="6308" y="34"/>
                    <a:pt x="6300" y="26"/>
                    <a:pt x="6300" y="17"/>
                  </a:cubicBezTo>
                  <a:cubicBezTo>
                    <a:pt x="6300" y="8"/>
                    <a:pt x="6308" y="0"/>
                    <a:pt x="6317" y="0"/>
                  </a:cubicBezTo>
                  <a:close/>
                  <a:moveTo>
                    <a:pt x="6550" y="0"/>
                  </a:moveTo>
                  <a:lnTo>
                    <a:pt x="6650" y="0"/>
                  </a:lnTo>
                  <a:cubicBezTo>
                    <a:pt x="6659" y="0"/>
                    <a:pt x="6667" y="8"/>
                    <a:pt x="6667" y="17"/>
                  </a:cubicBezTo>
                  <a:cubicBezTo>
                    <a:pt x="6667" y="26"/>
                    <a:pt x="6659" y="34"/>
                    <a:pt x="6650" y="34"/>
                  </a:cubicBezTo>
                  <a:lnTo>
                    <a:pt x="6550" y="34"/>
                  </a:lnTo>
                  <a:cubicBezTo>
                    <a:pt x="6541" y="34"/>
                    <a:pt x="6533" y="26"/>
                    <a:pt x="6533" y="17"/>
                  </a:cubicBezTo>
                  <a:cubicBezTo>
                    <a:pt x="6533" y="8"/>
                    <a:pt x="6541" y="0"/>
                    <a:pt x="6550" y="0"/>
                  </a:cubicBezTo>
                  <a:close/>
                  <a:moveTo>
                    <a:pt x="6783" y="0"/>
                  </a:moveTo>
                  <a:lnTo>
                    <a:pt x="6883" y="0"/>
                  </a:lnTo>
                  <a:cubicBezTo>
                    <a:pt x="6893" y="0"/>
                    <a:pt x="6900" y="8"/>
                    <a:pt x="6900" y="17"/>
                  </a:cubicBezTo>
                  <a:cubicBezTo>
                    <a:pt x="6900" y="26"/>
                    <a:pt x="6893" y="34"/>
                    <a:pt x="6883" y="34"/>
                  </a:cubicBezTo>
                  <a:lnTo>
                    <a:pt x="6783" y="34"/>
                  </a:lnTo>
                  <a:cubicBezTo>
                    <a:pt x="6774" y="34"/>
                    <a:pt x="6767" y="26"/>
                    <a:pt x="6767" y="17"/>
                  </a:cubicBezTo>
                  <a:cubicBezTo>
                    <a:pt x="6767" y="8"/>
                    <a:pt x="6774" y="0"/>
                    <a:pt x="6783" y="0"/>
                  </a:cubicBezTo>
                  <a:close/>
                  <a:moveTo>
                    <a:pt x="7017" y="0"/>
                  </a:moveTo>
                  <a:lnTo>
                    <a:pt x="7117" y="0"/>
                  </a:lnTo>
                  <a:cubicBezTo>
                    <a:pt x="7126" y="0"/>
                    <a:pt x="7133" y="8"/>
                    <a:pt x="7133" y="17"/>
                  </a:cubicBezTo>
                  <a:cubicBezTo>
                    <a:pt x="7133" y="26"/>
                    <a:pt x="7126" y="34"/>
                    <a:pt x="7117" y="34"/>
                  </a:cubicBezTo>
                  <a:lnTo>
                    <a:pt x="7017" y="34"/>
                  </a:lnTo>
                  <a:cubicBezTo>
                    <a:pt x="7008" y="34"/>
                    <a:pt x="7000" y="26"/>
                    <a:pt x="7000" y="17"/>
                  </a:cubicBezTo>
                  <a:cubicBezTo>
                    <a:pt x="7000" y="8"/>
                    <a:pt x="7008" y="0"/>
                    <a:pt x="7017" y="0"/>
                  </a:cubicBezTo>
                  <a:close/>
                  <a:moveTo>
                    <a:pt x="7250" y="0"/>
                  </a:moveTo>
                  <a:lnTo>
                    <a:pt x="7350" y="0"/>
                  </a:lnTo>
                  <a:cubicBezTo>
                    <a:pt x="7359" y="0"/>
                    <a:pt x="7367" y="8"/>
                    <a:pt x="7367" y="17"/>
                  </a:cubicBezTo>
                  <a:cubicBezTo>
                    <a:pt x="7367" y="26"/>
                    <a:pt x="7359" y="34"/>
                    <a:pt x="7350" y="34"/>
                  </a:cubicBezTo>
                  <a:lnTo>
                    <a:pt x="7250" y="34"/>
                  </a:lnTo>
                  <a:cubicBezTo>
                    <a:pt x="7241" y="34"/>
                    <a:pt x="7233" y="26"/>
                    <a:pt x="7233" y="17"/>
                  </a:cubicBezTo>
                  <a:cubicBezTo>
                    <a:pt x="7233" y="8"/>
                    <a:pt x="7241" y="0"/>
                    <a:pt x="7250" y="0"/>
                  </a:cubicBezTo>
                  <a:close/>
                  <a:moveTo>
                    <a:pt x="7483" y="0"/>
                  </a:moveTo>
                  <a:lnTo>
                    <a:pt x="7583" y="0"/>
                  </a:lnTo>
                  <a:cubicBezTo>
                    <a:pt x="7593" y="0"/>
                    <a:pt x="7600" y="8"/>
                    <a:pt x="7600" y="17"/>
                  </a:cubicBezTo>
                  <a:cubicBezTo>
                    <a:pt x="7600" y="26"/>
                    <a:pt x="7593" y="34"/>
                    <a:pt x="7583" y="34"/>
                  </a:cubicBezTo>
                  <a:lnTo>
                    <a:pt x="7483" y="34"/>
                  </a:lnTo>
                  <a:cubicBezTo>
                    <a:pt x="7474" y="34"/>
                    <a:pt x="7467" y="26"/>
                    <a:pt x="7467" y="17"/>
                  </a:cubicBezTo>
                  <a:cubicBezTo>
                    <a:pt x="7467" y="8"/>
                    <a:pt x="7474" y="0"/>
                    <a:pt x="7483" y="0"/>
                  </a:cubicBezTo>
                  <a:close/>
                  <a:moveTo>
                    <a:pt x="7717" y="0"/>
                  </a:moveTo>
                  <a:lnTo>
                    <a:pt x="7817" y="0"/>
                  </a:lnTo>
                  <a:cubicBezTo>
                    <a:pt x="7826" y="0"/>
                    <a:pt x="7833" y="8"/>
                    <a:pt x="7833" y="17"/>
                  </a:cubicBezTo>
                  <a:cubicBezTo>
                    <a:pt x="7833" y="26"/>
                    <a:pt x="7826" y="34"/>
                    <a:pt x="7817" y="34"/>
                  </a:cubicBezTo>
                  <a:lnTo>
                    <a:pt x="7717" y="34"/>
                  </a:lnTo>
                  <a:cubicBezTo>
                    <a:pt x="7708" y="34"/>
                    <a:pt x="7700" y="26"/>
                    <a:pt x="7700" y="17"/>
                  </a:cubicBezTo>
                  <a:cubicBezTo>
                    <a:pt x="7700" y="8"/>
                    <a:pt x="7708" y="0"/>
                    <a:pt x="7717" y="0"/>
                  </a:cubicBezTo>
                  <a:close/>
                  <a:moveTo>
                    <a:pt x="7950" y="0"/>
                  </a:moveTo>
                  <a:lnTo>
                    <a:pt x="8050" y="0"/>
                  </a:lnTo>
                  <a:cubicBezTo>
                    <a:pt x="8059" y="0"/>
                    <a:pt x="8067" y="8"/>
                    <a:pt x="8067" y="17"/>
                  </a:cubicBezTo>
                  <a:cubicBezTo>
                    <a:pt x="8067" y="26"/>
                    <a:pt x="8059" y="34"/>
                    <a:pt x="8050" y="34"/>
                  </a:cubicBezTo>
                  <a:lnTo>
                    <a:pt x="7950" y="34"/>
                  </a:lnTo>
                  <a:cubicBezTo>
                    <a:pt x="7941" y="34"/>
                    <a:pt x="7933" y="26"/>
                    <a:pt x="7933" y="17"/>
                  </a:cubicBezTo>
                  <a:cubicBezTo>
                    <a:pt x="7933" y="8"/>
                    <a:pt x="7941" y="0"/>
                    <a:pt x="7950" y="0"/>
                  </a:cubicBezTo>
                  <a:close/>
                  <a:moveTo>
                    <a:pt x="8183" y="0"/>
                  </a:moveTo>
                  <a:lnTo>
                    <a:pt x="8283" y="0"/>
                  </a:lnTo>
                  <a:cubicBezTo>
                    <a:pt x="8293" y="0"/>
                    <a:pt x="8300" y="8"/>
                    <a:pt x="8300" y="17"/>
                  </a:cubicBezTo>
                  <a:cubicBezTo>
                    <a:pt x="8300" y="26"/>
                    <a:pt x="8293" y="34"/>
                    <a:pt x="8283" y="34"/>
                  </a:cubicBezTo>
                  <a:lnTo>
                    <a:pt x="8183" y="34"/>
                  </a:lnTo>
                  <a:cubicBezTo>
                    <a:pt x="8174" y="34"/>
                    <a:pt x="8167" y="26"/>
                    <a:pt x="8167" y="17"/>
                  </a:cubicBezTo>
                  <a:cubicBezTo>
                    <a:pt x="8167" y="8"/>
                    <a:pt x="8174" y="0"/>
                    <a:pt x="8183" y="0"/>
                  </a:cubicBezTo>
                  <a:close/>
                  <a:moveTo>
                    <a:pt x="8417" y="0"/>
                  </a:moveTo>
                  <a:lnTo>
                    <a:pt x="8517" y="0"/>
                  </a:lnTo>
                  <a:cubicBezTo>
                    <a:pt x="8526" y="0"/>
                    <a:pt x="8533" y="8"/>
                    <a:pt x="8533" y="17"/>
                  </a:cubicBezTo>
                  <a:cubicBezTo>
                    <a:pt x="8533" y="26"/>
                    <a:pt x="8526" y="34"/>
                    <a:pt x="8517" y="34"/>
                  </a:cubicBezTo>
                  <a:lnTo>
                    <a:pt x="8417" y="34"/>
                  </a:lnTo>
                  <a:cubicBezTo>
                    <a:pt x="8408" y="34"/>
                    <a:pt x="8400" y="26"/>
                    <a:pt x="8400" y="17"/>
                  </a:cubicBezTo>
                  <a:cubicBezTo>
                    <a:pt x="8400" y="8"/>
                    <a:pt x="8408" y="0"/>
                    <a:pt x="8417" y="0"/>
                  </a:cubicBezTo>
                  <a:close/>
                  <a:moveTo>
                    <a:pt x="8650" y="0"/>
                  </a:moveTo>
                  <a:lnTo>
                    <a:pt x="8750" y="0"/>
                  </a:lnTo>
                  <a:cubicBezTo>
                    <a:pt x="8759" y="0"/>
                    <a:pt x="8767" y="8"/>
                    <a:pt x="8767" y="17"/>
                  </a:cubicBezTo>
                  <a:cubicBezTo>
                    <a:pt x="8767" y="26"/>
                    <a:pt x="8759" y="34"/>
                    <a:pt x="8750" y="34"/>
                  </a:cubicBezTo>
                  <a:lnTo>
                    <a:pt x="8650" y="34"/>
                  </a:lnTo>
                  <a:cubicBezTo>
                    <a:pt x="8641" y="34"/>
                    <a:pt x="8633" y="26"/>
                    <a:pt x="8633" y="17"/>
                  </a:cubicBezTo>
                  <a:cubicBezTo>
                    <a:pt x="8633" y="8"/>
                    <a:pt x="8641" y="0"/>
                    <a:pt x="8650" y="0"/>
                  </a:cubicBezTo>
                  <a:close/>
                  <a:moveTo>
                    <a:pt x="8883" y="0"/>
                  </a:moveTo>
                  <a:lnTo>
                    <a:pt x="8983" y="0"/>
                  </a:lnTo>
                  <a:cubicBezTo>
                    <a:pt x="8993" y="0"/>
                    <a:pt x="9000" y="8"/>
                    <a:pt x="9000" y="17"/>
                  </a:cubicBezTo>
                  <a:cubicBezTo>
                    <a:pt x="9000" y="26"/>
                    <a:pt x="8993" y="34"/>
                    <a:pt x="8983" y="34"/>
                  </a:cubicBezTo>
                  <a:lnTo>
                    <a:pt x="8883" y="34"/>
                  </a:lnTo>
                  <a:cubicBezTo>
                    <a:pt x="8874" y="34"/>
                    <a:pt x="8867" y="26"/>
                    <a:pt x="8867" y="17"/>
                  </a:cubicBezTo>
                  <a:cubicBezTo>
                    <a:pt x="8867" y="8"/>
                    <a:pt x="8874" y="0"/>
                    <a:pt x="8883" y="0"/>
                  </a:cubicBezTo>
                  <a:close/>
                  <a:moveTo>
                    <a:pt x="9117" y="0"/>
                  </a:moveTo>
                  <a:lnTo>
                    <a:pt x="9217" y="0"/>
                  </a:lnTo>
                  <a:cubicBezTo>
                    <a:pt x="9226" y="0"/>
                    <a:pt x="9233" y="8"/>
                    <a:pt x="9233" y="17"/>
                  </a:cubicBezTo>
                  <a:cubicBezTo>
                    <a:pt x="9233" y="26"/>
                    <a:pt x="9226" y="34"/>
                    <a:pt x="9217" y="34"/>
                  </a:cubicBezTo>
                  <a:lnTo>
                    <a:pt x="9117" y="34"/>
                  </a:lnTo>
                  <a:cubicBezTo>
                    <a:pt x="9108" y="34"/>
                    <a:pt x="9100" y="26"/>
                    <a:pt x="9100" y="17"/>
                  </a:cubicBezTo>
                  <a:cubicBezTo>
                    <a:pt x="9100" y="8"/>
                    <a:pt x="9108" y="0"/>
                    <a:pt x="9117" y="0"/>
                  </a:cubicBezTo>
                  <a:close/>
                  <a:moveTo>
                    <a:pt x="9350" y="0"/>
                  </a:moveTo>
                  <a:lnTo>
                    <a:pt x="9450" y="0"/>
                  </a:lnTo>
                  <a:cubicBezTo>
                    <a:pt x="9459" y="0"/>
                    <a:pt x="9467" y="8"/>
                    <a:pt x="9467" y="17"/>
                  </a:cubicBezTo>
                  <a:cubicBezTo>
                    <a:pt x="9467" y="26"/>
                    <a:pt x="9459" y="34"/>
                    <a:pt x="9450" y="34"/>
                  </a:cubicBezTo>
                  <a:lnTo>
                    <a:pt x="9350" y="34"/>
                  </a:lnTo>
                  <a:cubicBezTo>
                    <a:pt x="9341" y="34"/>
                    <a:pt x="9333" y="26"/>
                    <a:pt x="9333" y="17"/>
                  </a:cubicBezTo>
                  <a:cubicBezTo>
                    <a:pt x="9333" y="8"/>
                    <a:pt x="9341" y="0"/>
                    <a:pt x="9350" y="0"/>
                  </a:cubicBezTo>
                  <a:close/>
                  <a:moveTo>
                    <a:pt x="9583" y="0"/>
                  </a:moveTo>
                  <a:lnTo>
                    <a:pt x="9683" y="0"/>
                  </a:lnTo>
                  <a:cubicBezTo>
                    <a:pt x="9693" y="0"/>
                    <a:pt x="9700" y="8"/>
                    <a:pt x="9700" y="17"/>
                  </a:cubicBezTo>
                  <a:cubicBezTo>
                    <a:pt x="9700" y="26"/>
                    <a:pt x="9693" y="34"/>
                    <a:pt x="9683" y="34"/>
                  </a:cubicBezTo>
                  <a:lnTo>
                    <a:pt x="9583" y="34"/>
                  </a:lnTo>
                  <a:cubicBezTo>
                    <a:pt x="9574" y="34"/>
                    <a:pt x="9567" y="26"/>
                    <a:pt x="9567" y="17"/>
                  </a:cubicBezTo>
                  <a:cubicBezTo>
                    <a:pt x="9567" y="8"/>
                    <a:pt x="9574" y="0"/>
                    <a:pt x="9583" y="0"/>
                  </a:cubicBezTo>
                  <a:close/>
                  <a:moveTo>
                    <a:pt x="9817" y="0"/>
                  </a:moveTo>
                  <a:lnTo>
                    <a:pt x="9917" y="0"/>
                  </a:lnTo>
                  <a:cubicBezTo>
                    <a:pt x="9926" y="0"/>
                    <a:pt x="9933" y="8"/>
                    <a:pt x="9933" y="17"/>
                  </a:cubicBezTo>
                  <a:cubicBezTo>
                    <a:pt x="9933" y="26"/>
                    <a:pt x="9926" y="34"/>
                    <a:pt x="9917" y="34"/>
                  </a:cubicBezTo>
                  <a:lnTo>
                    <a:pt x="9817" y="34"/>
                  </a:lnTo>
                  <a:cubicBezTo>
                    <a:pt x="9808" y="34"/>
                    <a:pt x="9800" y="26"/>
                    <a:pt x="9800" y="17"/>
                  </a:cubicBezTo>
                  <a:cubicBezTo>
                    <a:pt x="9800" y="8"/>
                    <a:pt x="9808" y="0"/>
                    <a:pt x="9817" y="0"/>
                  </a:cubicBezTo>
                  <a:close/>
                  <a:moveTo>
                    <a:pt x="10050" y="0"/>
                  </a:moveTo>
                  <a:lnTo>
                    <a:pt x="10150" y="0"/>
                  </a:lnTo>
                  <a:cubicBezTo>
                    <a:pt x="10159" y="0"/>
                    <a:pt x="10167" y="8"/>
                    <a:pt x="10167" y="17"/>
                  </a:cubicBezTo>
                  <a:cubicBezTo>
                    <a:pt x="10167" y="26"/>
                    <a:pt x="10159" y="34"/>
                    <a:pt x="10150" y="34"/>
                  </a:cubicBezTo>
                  <a:lnTo>
                    <a:pt x="10050" y="34"/>
                  </a:lnTo>
                  <a:cubicBezTo>
                    <a:pt x="10041" y="34"/>
                    <a:pt x="10033" y="26"/>
                    <a:pt x="10033" y="17"/>
                  </a:cubicBezTo>
                  <a:cubicBezTo>
                    <a:pt x="10033" y="8"/>
                    <a:pt x="10041" y="0"/>
                    <a:pt x="10050" y="0"/>
                  </a:cubicBezTo>
                  <a:close/>
                  <a:moveTo>
                    <a:pt x="10283" y="0"/>
                  </a:moveTo>
                  <a:lnTo>
                    <a:pt x="10383" y="0"/>
                  </a:lnTo>
                  <a:cubicBezTo>
                    <a:pt x="10393" y="0"/>
                    <a:pt x="10400" y="8"/>
                    <a:pt x="10400" y="17"/>
                  </a:cubicBezTo>
                  <a:cubicBezTo>
                    <a:pt x="10400" y="26"/>
                    <a:pt x="10393" y="34"/>
                    <a:pt x="10383" y="34"/>
                  </a:cubicBezTo>
                  <a:lnTo>
                    <a:pt x="10283" y="34"/>
                  </a:lnTo>
                  <a:cubicBezTo>
                    <a:pt x="10274" y="34"/>
                    <a:pt x="10267" y="26"/>
                    <a:pt x="10267" y="17"/>
                  </a:cubicBezTo>
                  <a:cubicBezTo>
                    <a:pt x="10267" y="8"/>
                    <a:pt x="10274" y="0"/>
                    <a:pt x="10283" y="0"/>
                  </a:cubicBezTo>
                  <a:close/>
                  <a:moveTo>
                    <a:pt x="10517" y="0"/>
                  </a:moveTo>
                  <a:lnTo>
                    <a:pt x="10617" y="0"/>
                  </a:lnTo>
                  <a:cubicBezTo>
                    <a:pt x="10626" y="0"/>
                    <a:pt x="10633" y="8"/>
                    <a:pt x="10633" y="17"/>
                  </a:cubicBezTo>
                  <a:cubicBezTo>
                    <a:pt x="10633" y="26"/>
                    <a:pt x="10626" y="34"/>
                    <a:pt x="10617" y="34"/>
                  </a:cubicBezTo>
                  <a:lnTo>
                    <a:pt x="10517" y="34"/>
                  </a:lnTo>
                  <a:cubicBezTo>
                    <a:pt x="10508" y="34"/>
                    <a:pt x="10500" y="26"/>
                    <a:pt x="10500" y="17"/>
                  </a:cubicBezTo>
                  <a:cubicBezTo>
                    <a:pt x="10500" y="8"/>
                    <a:pt x="10508" y="0"/>
                    <a:pt x="10517" y="0"/>
                  </a:cubicBezTo>
                  <a:close/>
                  <a:moveTo>
                    <a:pt x="10750" y="0"/>
                  </a:moveTo>
                  <a:lnTo>
                    <a:pt x="10850" y="0"/>
                  </a:lnTo>
                  <a:cubicBezTo>
                    <a:pt x="10859" y="0"/>
                    <a:pt x="10867" y="8"/>
                    <a:pt x="10867" y="17"/>
                  </a:cubicBezTo>
                  <a:cubicBezTo>
                    <a:pt x="10867" y="26"/>
                    <a:pt x="10859" y="34"/>
                    <a:pt x="10850" y="34"/>
                  </a:cubicBezTo>
                  <a:lnTo>
                    <a:pt x="10750" y="34"/>
                  </a:lnTo>
                  <a:cubicBezTo>
                    <a:pt x="10741" y="34"/>
                    <a:pt x="10733" y="26"/>
                    <a:pt x="10733" y="17"/>
                  </a:cubicBezTo>
                  <a:cubicBezTo>
                    <a:pt x="10733" y="8"/>
                    <a:pt x="10741" y="0"/>
                    <a:pt x="10750" y="0"/>
                  </a:cubicBezTo>
                  <a:close/>
                  <a:moveTo>
                    <a:pt x="10983" y="0"/>
                  </a:moveTo>
                  <a:lnTo>
                    <a:pt x="11083" y="0"/>
                  </a:lnTo>
                  <a:cubicBezTo>
                    <a:pt x="11093" y="0"/>
                    <a:pt x="11100" y="8"/>
                    <a:pt x="11100" y="17"/>
                  </a:cubicBezTo>
                  <a:cubicBezTo>
                    <a:pt x="11100" y="26"/>
                    <a:pt x="11093" y="34"/>
                    <a:pt x="11083" y="34"/>
                  </a:cubicBezTo>
                  <a:lnTo>
                    <a:pt x="10983" y="34"/>
                  </a:lnTo>
                  <a:cubicBezTo>
                    <a:pt x="10974" y="34"/>
                    <a:pt x="10967" y="26"/>
                    <a:pt x="10967" y="17"/>
                  </a:cubicBezTo>
                  <a:cubicBezTo>
                    <a:pt x="10967" y="8"/>
                    <a:pt x="10974" y="0"/>
                    <a:pt x="10983" y="0"/>
                  </a:cubicBezTo>
                  <a:close/>
                  <a:moveTo>
                    <a:pt x="11217" y="0"/>
                  </a:moveTo>
                  <a:lnTo>
                    <a:pt x="11317" y="0"/>
                  </a:lnTo>
                  <a:cubicBezTo>
                    <a:pt x="11326" y="0"/>
                    <a:pt x="11333" y="8"/>
                    <a:pt x="11333" y="17"/>
                  </a:cubicBezTo>
                  <a:cubicBezTo>
                    <a:pt x="11333" y="26"/>
                    <a:pt x="11326" y="34"/>
                    <a:pt x="11317" y="34"/>
                  </a:cubicBezTo>
                  <a:lnTo>
                    <a:pt x="11217" y="34"/>
                  </a:lnTo>
                  <a:cubicBezTo>
                    <a:pt x="11208" y="34"/>
                    <a:pt x="11200" y="26"/>
                    <a:pt x="11200" y="17"/>
                  </a:cubicBezTo>
                  <a:cubicBezTo>
                    <a:pt x="11200" y="8"/>
                    <a:pt x="11208" y="0"/>
                    <a:pt x="11217" y="0"/>
                  </a:cubicBezTo>
                  <a:close/>
                  <a:moveTo>
                    <a:pt x="11450" y="0"/>
                  </a:moveTo>
                  <a:lnTo>
                    <a:pt x="11550" y="0"/>
                  </a:lnTo>
                  <a:cubicBezTo>
                    <a:pt x="11559" y="0"/>
                    <a:pt x="11567" y="8"/>
                    <a:pt x="11567" y="17"/>
                  </a:cubicBezTo>
                  <a:cubicBezTo>
                    <a:pt x="11567" y="26"/>
                    <a:pt x="11559" y="34"/>
                    <a:pt x="11550" y="34"/>
                  </a:cubicBezTo>
                  <a:lnTo>
                    <a:pt x="11450" y="34"/>
                  </a:lnTo>
                  <a:cubicBezTo>
                    <a:pt x="11441" y="34"/>
                    <a:pt x="11433" y="26"/>
                    <a:pt x="11433" y="17"/>
                  </a:cubicBezTo>
                  <a:cubicBezTo>
                    <a:pt x="11433" y="8"/>
                    <a:pt x="11441" y="0"/>
                    <a:pt x="11450" y="0"/>
                  </a:cubicBezTo>
                  <a:close/>
                  <a:moveTo>
                    <a:pt x="11683" y="0"/>
                  </a:moveTo>
                  <a:lnTo>
                    <a:pt x="11783" y="0"/>
                  </a:lnTo>
                  <a:cubicBezTo>
                    <a:pt x="11793" y="0"/>
                    <a:pt x="11800" y="8"/>
                    <a:pt x="11800" y="17"/>
                  </a:cubicBezTo>
                  <a:cubicBezTo>
                    <a:pt x="11800" y="26"/>
                    <a:pt x="11793" y="34"/>
                    <a:pt x="11783" y="34"/>
                  </a:cubicBezTo>
                  <a:lnTo>
                    <a:pt x="11683" y="34"/>
                  </a:lnTo>
                  <a:cubicBezTo>
                    <a:pt x="11674" y="34"/>
                    <a:pt x="11667" y="26"/>
                    <a:pt x="11667" y="17"/>
                  </a:cubicBezTo>
                  <a:cubicBezTo>
                    <a:pt x="11667" y="8"/>
                    <a:pt x="11674" y="0"/>
                    <a:pt x="11683" y="0"/>
                  </a:cubicBezTo>
                  <a:close/>
                  <a:moveTo>
                    <a:pt x="11917" y="0"/>
                  </a:moveTo>
                  <a:lnTo>
                    <a:pt x="12017" y="0"/>
                  </a:lnTo>
                  <a:cubicBezTo>
                    <a:pt x="12026" y="0"/>
                    <a:pt x="12033" y="8"/>
                    <a:pt x="12033" y="17"/>
                  </a:cubicBezTo>
                  <a:cubicBezTo>
                    <a:pt x="12033" y="26"/>
                    <a:pt x="12026" y="34"/>
                    <a:pt x="12017" y="34"/>
                  </a:cubicBezTo>
                  <a:lnTo>
                    <a:pt x="11917" y="34"/>
                  </a:lnTo>
                  <a:cubicBezTo>
                    <a:pt x="11908" y="34"/>
                    <a:pt x="11900" y="26"/>
                    <a:pt x="11900" y="17"/>
                  </a:cubicBezTo>
                  <a:cubicBezTo>
                    <a:pt x="11900" y="8"/>
                    <a:pt x="11908" y="0"/>
                    <a:pt x="11917" y="0"/>
                  </a:cubicBezTo>
                  <a:close/>
                  <a:moveTo>
                    <a:pt x="12150" y="0"/>
                  </a:moveTo>
                  <a:lnTo>
                    <a:pt x="12250" y="0"/>
                  </a:lnTo>
                  <a:cubicBezTo>
                    <a:pt x="12259" y="0"/>
                    <a:pt x="12267" y="8"/>
                    <a:pt x="12267" y="17"/>
                  </a:cubicBezTo>
                  <a:cubicBezTo>
                    <a:pt x="12267" y="26"/>
                    <a:pt x="12259" y="34"/>
                    <a:pt x="12250" y="34"/>
                  </a:cubicBezTo>
                  <a:lnTo>
                    <a:pt x="12150" y="34"/>
                  </a:lnTo>
                  <a:cubicBezTo>
                    <a:pt x="12141" y="34"/>
                    <a:pt x="12133" y="26"/>
                    <a:pt x="12133" y="17"/>
                  </a:cubicBezTo>
                  <a:cubicBezTo>
                    <a:pt x="12133" y="8"/>
                    <a:pt x="12141" y="0"/>
                    <a:pt x="12150" y="0"/>
                  </a:cubicBezTo>
                  <a:close/>
                  <a:moveTo>
                    <a:pt x="12383" y="0"/>
                  </a:moveTo>
                  <a:lnTo>
                    <a:pt x="12483" y="0"/>
                  </a:lnTo>
                  <a:cubicBezTo>
                    <a:pt x="12493" y="0"/>
                    <a:pt x="12500" y="8"/>
                    <a:pt x="12500" y="17"/>
                  </a:cubicBezTo>
                  <a:cubicBezTo>
                    <a:pt x="12500" y="26"/>
                    <a:pt x="12493" y="34"/>
                    <a:pt x="12483" y="34"/>
                  </a:cubicBezTo>
                  <a:lnTo>
                    <a:pt x="12383" y="34"/>
                  </a:lnTo>
                  <a:cubicBezTo>
                    <a:pt x="12374" y="34"/>
                    <a:pt x="12367" y="26"/>
                    <a:pt x="12367" y="17"/>
                  </a:cubicBezTo>
                  <a:cubicBezTo>
                    <a:pt x="12367" y="8"/>
                    <a:pt x="12374" y="0"/>
                    <a:pt x="12383" y="0"/>
                  </a:cubicBezTo>
                  <a:close/>
                  <a:moveTo>
                    <a:pt x="12617" y="0"/>
                  </a:moveTo>
                  <a:lnTo>
                    <a:pt x="12717" y="0"/>
                  </a:lnTo>
                  <a:cubicBezTo>
                    <a:pt x="12726" y="0"/>
                    <a:pt x="12733" y="8"/>
                    <a:pt x="12733" y="17"/>
                  </a:cubicBezTo>
                  <a:cubicBezTo>
                    <a:pt x="12733" y="26"/>
                    <a:pt x="12726" y="34"/>
                    <a:pt x="12717" y="34"/>
                  </a:cubicBezTo>
                  <a:lnTo>
                    <a:pt x="12617" y="34"/>
                  </a:lnTo>
                  <a:cubicBezTo>
                    <a:pt x="12608" y="34"/>
                    <a:pt x="12600" y="26"/>
                    <a:pt x="12600" y="17"/>
                  </a:cubicBezTo>
                  <a:cubicBezTo>
                    <a:pt x="12600" y="8"/>
                    <a:pt x="12608" y="0"/>
                    <a:pt x="12617" y="0"/>
                  </a:cubicBezTo>
                  <a:close/>
                  <a:moveTo>
                    <a:pt x="12850" y="0"/>
                  </a:moveTo>
                  <a:lnTo>
                    <a:pt x="12950" y="0"/>
                  </a:lnTo>
                  <a:cubicBezTo>
                    <a:pt x="12959" y="0"/>
                    <a:pt x="12967" y="8"/>
                    <a:pt x="12967" y="17"/>
                  </a:cubicBezTo>
                  <a:cubicBezTo>
                    <a:pt x="12967" y="26"/>
                    <a:pt x="12959" y="34"/>
                    <a:pt x="12950" y="34"/>
                  </a:cubicBezTo>
                  <a:lnTo>
                    <a:pt x="12850" y="34"/>
                  </a:lnTo>
                  <a:cubicBezTo>
                    <a:pt x="12841" y="34"/>
                    <a:pt x="12833" y="26"/>
                    <a:pt x="12833" y="17"/>
                  </a:cubicBezTo>
                  <a:cubicBezTo>
                    <a:pt x="12833" y="8"/>
                    <a:pt x="12841" y="0"/>
                    <a:pt x="12850" y="0"/>
                  </a:cubicBezTo>
                  <a:close/>
                  <a:moveTo>
                    <a:pt x="13083" y="0"/>
                  </a:moveTo>
                  <a:lnTo>
                    <a:pt x="13183" y="0"/>
                  </a:lnTo>
                  <a:cubicBezTo>
                    <a:pt x="13193" y="0"/>
                    <a:pt x="13200" y="8"/>
                    <a:pt x="13200" y="17"/>
                  </a:cubicBezTo>
                  <a:cubicBezTo>
                    <a:pt x="13200" y="26"/>
                    <a:pt x="13193" y="34"/>
                    <a:pt x="13183" y="34"/>
                  </a:cubicBezTo>
                  <a:lnTo>
                    <a:pt x="13083" y="34"/>
                  </a:lnTo>
                  <a:cubicBezTo>
                    <a:pt x="13074" y="34"/>
                    <a:pt x="13067" y="26"/>
                    <a:pt x="13067" y="17"/>
                  </a:cubicBezTo>
                  <a:cubicBezTo>
                    <a:pt x="13067" y="8"/>
                    <a:pt x="13074" y="0"/>
                    <a:pt x="13083" y="0"/>
                  </a:cubicBezTo>
                  <a:close/>
                  <a:moveTo>
                    <a:pt x="13317" y="0"/>
                  </a:moveTo>
                  <a:lnTo>
                    <a:pt x="13417" y="0"/>
                  </a:lnTo>
                  <a:cubicBezTo>
                    <a:pt x="13426" y="0"/>
                    <a:pt x="13433" y="8"/>
                    <a:pt x="13433" y="17"/>
                  </a:cubicBezTo>
                  <a:cubicBezTo>
                    <a:pt x="13433" y="26"/>
                    <a:pt x="13426" y="34"/>
                    <a:pt x="13417" y="34"/>
                  </a:cubicBezTo>
                  <a:lnTo>
                    <a:pt x="13317" y="34"/>
                  </a:lnTo>
                  <a:cubicBezTo>
                    <a:pt x="13308" y="34"/>
                    <a:pt x="13300" y="26"/>
                    <a:pt x="13300" y="17"/>
                  </a:cubicBezTo>
                  <a:cubicBezTo>
                    <a:pt x="13300" y="8"/>
                    <a:pt x="13308" y="0"/>
                    <a:pt x="13317" y="0"/>
                  </a:cubicBezTo>
                  <a:close/>
                  <a:moveTo>
                    <a:pt x="13550" y="0"/>
                  </a:moveTo>
                  <a:lnTo>
                    <a:pt x="13650" y="0"/>
                  </a:lnTo>
                  <a:cubicBezTo>
                    <a:pt x="13659" y="0"/>
                    <a:pt x="13667" y="8"/>
                    <a:pt x="13667" y="17"/>
                  </a:cubicBezTo>
                  <a:cubicBezTo>
                    <a:pt x="13667" y="26"/>
                    <a:pt x="13659" y="34"/>
                    <a:pt x="13650" y="34"/>
                  </a:cubicBezTo>
                  <a:lnTo>
                    <a:pt x="13550" y="34"/>
                  </a:lnTo>
                  <a:cubicBezTo>
                    <a:pt x="13541" y="34"/>
                    <a:pt x="13533" y="26"/>
                    <a:pt x="13533" y="17"/>
                  </a:cubicBezTo>
                  <a:cubicBezTo>
                    <a:pt x="13533" y="8"/>
                    <a:pt x="13541" y="0"/>
                    <a:pt x="13550" y="0"/>
                  </a:cubicBezTo>
                  <a:close/>
                  <a:moveTo>
                    <a:pt x="13783" y="0"/>
                  </a:moveTo>
                  <a:lnTo>
                    <a:pt x="13883" y="0"/>
                  </a:lnTo>
                  <a:cubicBezTo>
                    <a:pt x="13893" y="0"/>
                    <a:pt x="13900" y="8"/>
                    <a:pt x="13900" y="17"/>
                  </a:cubicBezTo>
                  <a:cubicBezTo>
                    <a:pt x="13900" y="26"/>
                    <a:pt x="13893" y="34"/>
                    <a:pt x="13883" y="34"/>
                  </a:cubicBezTo>
                  <a:lnTo>
                    <a:pt x="13783" y="34"/>
                  </a:lnTo>
                  <a:cubicBezTo>
                    <a:pt x="13774" y="34"/>
                    <a:pt x="13767" y="26"/>
                    <a:pt x="13767" y="17"/>
                  </a:cubicBezTo>
                  <a:cubicBezTo>
                    <a:pt x="13767" y="8"/>
                    <a:pt x="13774" y="0"/>
                    <a:pt x="13783" y="0"/>
                  </a:cubicBezTo>
                  <a:close/>
                  <a:moveTo>
                    <a:pt x="14017" y="0"/>
                  </a:moveTo>
                  <a:lnTo>
                    <a:pt x="14117" y="0"/>
                  </a:lnTo>
                  <a:cubicBezTo>
                    <a:pt x="14126" y="0"/>
                    <a:pt x="14133" y="8"/>
                    <a:pt x="14133" y="17"/>
                  </a:cubicBezTo>
                  <a:cubicBezTo>
                    <a:pt x="14133" y="26"/>
                    <a:pt x="14126" y="34"/>
                    <a:pt x="14117" y="34"/>
                  </a:cubicBezTo>
                  <a:lnTo>
                    <a:pt x="14017" y="34"/>
                  </a:lnTo>
                  <a:cubicBezTo>
                    <a:pt x="14008" y="34"/>
                    <a:pt x="14000" y="26"/>
                    <a:pt x="14000" y="17"/>
                  </a:cubicBezTo>
                  <a:cubicBezTo>
                    <a:pt x="14000" y="8"/>
                    <a:pt x="14008" y="0"/>
                    <a:pt x="14017" y="0"/>
                  </a:cubicBezTo>
                  <a:close/>
                  <a:moveTo>
                    <a:pt x="14250" y="0"/>
                  </a:moveTo>
                  <a:lnTo>
                    <a:pt x="14350" y="0"/>
                  </a:lnTo>
                  <a:cubicBezTo>
                    <a:pt x="14359" y="0"/>
                    <a:pt x="14367" y="8"/>
                    <a:pt x="14367" y="17"/>
                  </a:cubicBezTo>
                  <a:cubicBezTo>
                    <a:pt x="14367" y="26"/>
                    <a:pt x="14359" y="34"/>
                    <a:pt x="14350" y="34"/>
                  </a:cubicBezTo>
                  <a:lnTo>
                    <a:pt x="14250" y="34"/>
                  </a:lnTo>
                  <a:cubicBezTo>
                    <a:pt x="14241" y="34"/>
                    <a:pt x="14233" y="26"/>
                    <a:pt x="14233" y="17"/>
                  </a:cubicBezTo>
                  <a:cubicBezTo>
                    <a:pt x="14233" y="8"/>
                    <a:pt x="14241" y="0"/>
                    <a:pt x="14250" y="0"/>
                  </a:cubicBezTo>
                  <a:close/>
                  <a:moveTo>
                    <a:pt x="14483" y="0"/>
                  </a:moveTo>
                  <a:lnTo>
                    <a:pt x="14583" y="0"/>
                  </a:lnTo>
                  <a:cubicBezTo>
                    <a:pt x="14593" y="0"/>
                    <a:pt x="14600" y="8"/>
                    <a:pt x="14600" y="17"/>
                  </a:cubicBezTo>
                  <a:cubicBezTo>
                    <a:pt x="14600" y="26"/>
                    <a:pt x="14593" y="34"/>
                    <a:pt x="14583" y="34"/>
                  </a:cubicBezTo>
                  <a:lnTo>
                    <a:pt x="14483" y="34"/>
                  </a:lnTo>
                  <a:cubicBezTo>
                    <a:pt x="14474" y="34"/>
                    <a:pt x="14467" y="26"/>
                    <a:pt x="14467" y="17"/>
                  </a:cubicBezTo>
                  <a:cubicBezTo>
                    <a:pt x="14467" y="8"/>
                    <a:pt x="14474" y="0"/>
                    <a:pt x="14483" y="0"/>
                  </a:cubicBezTo>
                  <a:close/>
                  <a:moveTo>
                    <a:pt x="14717" y="0"/>
                  </a:moveTo>
                  <a:lnTo>
                    <a:pt x="14817" y="0"/>
                  </a:lnTo>
                  <a:cubicBezTo>
                    <a:pt x="14826" y="0"/>
                    <a:pt x="14833" y="8"/>
                    <a:pt x="14833" y="17"/>
                  </a:cubicBezTo>
                  <a:cubicBezTo>
                    <a:pt x="14833" y="26"/>
                    <a:pt x="14826" y="34"/>
                    <a:pt x="14817" y="34"/>
                  </a:cubicBezTo>
                  <a:lnTo>
                    <a:pt x="14717" y="34"/>
                  </a:lnTo>
                  <a:cubicBezTo>
                    <a:pt x="14708" y="34"/>
                    <a:pt x="14700" y="26"/>
                    <a:pt x="14700" y="17"/>
                  </a:cubicBezTo>
                  <a:cubicBezTo>
                    <a:pt x="14700" y="8"/>
                    <a:pt x="14708" y="0"/>
                    <a:pt x="14717" y="0"/>
                  </a:cubicBezTo>
                  <a:close/>
                  <a:moveTo>
                    <a:pt x="14950" y="0"/>
                  </a:moveTo>
                  <a:lnTo>
                    <a:pt x="15050" y="0"/>
                  </a:lnTo>
                  <a:cubicBezTo>
                    <a:pt x="15059" y="0"/>
                    <a:pt x="15067" y="8"/>
                    <a:pt x="15067" y="17"/>
                  </a:cubicBezTo>
                  <a:cubicBezTo>
                    <a:pt x="15067" y="26"/>
                    <a:pt x="15059" y="34"/>
                    <a:pt x="15050" y="34"/>
                  </a:cubicBezTo>
                  <a:lnTo>
                    <a:pt x="14950" y="34"/>
                  </a:lnTo>
                  <a:cubicBezTo>
                    <a:pt x="14941" y="34"/>
                    <a:pt x="14933" y="26"/>
                    <a:pt x="14933" y="17"/>
                  </a:cubicBezTo>
                  <a:cubicBezTo>
                    <a:pt x="14933" y="8"/>
                    <a:pt x="14941" y="0"/>
                    <a:pt x="14950" y="0"/>
                  </a:cubicBezTo>
                  <a:close/>
                  <a:moveTo>
                    <a:pt x="15183" y="0"/>
                  </a:moveTo>
                  <a:lnTo>
                    <a:pt x="15283" y="0"/>
                  </a:lnTo>
                  <a:cubicBezTo>
                    <a:pt x="15293" y="0"/>
                    <a:pt x="15300" y="8"/>
                    <a:pt x="15300" y="17"/>
                  </a:cubicBezTo>
                  <a:cubicBezTo>
                    <a:pt x="15300" y="26"/>
                    <a:pt x="15293" y="34"/>
                    <a:pt x="15283" y="34"/>
                  </a:cubicBezTo>
                  <a:lnTo>
                    <a:pt x="15183" y="34"/>
                  </a:lnTo>
                  <a:cubicBezTo>
                    <a:pt x="15174" y="34"/>
                    <a:pt x="15167" y="26"/>
                    <a:pt x="15167" y="17"/>
                  </a:cubicBezTo>
                  <a:cubicBezTo>
                    <a:pt x="15167" y="8"/>
                    <a:pt x="15174" y="0"/>
                    <a:pt x="15183" y="0"/>
                  </a:cubicBezTo>
                  <a:close/>
                  <a:moveTo>
                    <a:pt x="15417" y="0"/>
                  </a:moveTo>
                  <a:lnTo>
                    <a:pt x="15517" y="0"/>
                  </a:lnTo>
                  <a:cubicBezTo>
                    <a:pt x="15526" y="0"/>
                    <a:pt x="15533" y="8"/>
                    <a:pt x="15533" y="17"/>
                  </a:cubicBezTo>
                  <a:cubicBezTo>
                    <a:pt x="15533" y="26"/>
                    <a:pt x="15526" y="34"/>
                    <a:pt x="15517" y="34"/>
                  </a:cubicBezTo>
                  <a:lnTo>
                    <a:pt x="15417" y="34"/>
                  </a:lnTo>
                  <a:cubicBezTo>
                    <a:pt x="15408" y="34"/>
                    <a:pt x="15400" y="26"/>
                    <a:pt x="15400" y="17"/>
                  </a:cubicBezTo>
                  <a:cubicBezTo>
                    <a:pt x="15400" y="8"/>
                    <a:pt x="15408" y="0"/>
                    <a:pt x="15417" y="0"/>
                  </a:cubicBezTo>
                  <a:close/>
                  <a:moveTo>
                    <a:pt x="15650" y="0"/>
                  </a:moveTo>
                  <a:lnTo>
                    <a:pt x="15750" y="0"/>
                  </a:lnTo>
                  <a:cubicBezTo>
                    <a:pt x="15759" y="0"/>
                    <a:pt x="15767" y="8"/>
                    <a:pt x="15767" y="17"/>
                  </a:cubicBezTo>
                  <a:cubicBezTo>
                    <a:pt x="15767" y="26"/>
                    <a:pt x="15759" y="34"/>
                    <a:pt x="15750" y="34"/>
                  </a:cubicBezTo>
                  <a:lnTo>
                    <a:pt x="15650" y="34"/>
                  </a:lnTo>
                  <a:cubicBezTo>
                    <a:pt x="15641" y="34"/>
                    <a:pt x="15633" y="26"/>
                    <a:pt x="15633" y="17"/>
                  </a:cubicBezTo>
                  <a:cubicBezTo>
                    <a:pt x="15633" y="8"/>
                    <a:pt x="15641" y="0"/>
                    <a:pt x="15650" y="0"/>
                  </a:cubicBezTo>
                  <a:close/>
                  <a:moveTo>
                    <a:pt x="15883" y="0"/>
                  </a:moveTo>
                  <a:lnTo>
                    <a:pt x="15983" y="0"/>
                  </a:lnTo>
                  <a:cubicBezTo>
                    <a:pt x="15993" y="0"/>
                    <a:pt x="16000" y="8"/>
                    <a:pt x="16000" y="17"/>
                  </a:cubicBezTo>
                  <a:cubicBezTo>
                    <a:pt x="16000" y="26"/>
                    <a:pt x="15993" y="34"/>
                    <a:pt x="15983" y="34"/>
                  </a:cubicBezTo>
                  <a:lnTo>
                    <a:pt x="15883" y="34"/>
                  </a:lnTo>
                  <a:cubicBezTo>
                    <a:pt x="15874" y="34"/>
                    <a:pt x="15867" y="26"/>
                    <a:pt x="15867" y="17"/>
                  </a:cubicBezTo>
                  <a:cubicBezTo>
                    <a:pt x="15867" y="8"/>
                    <a:pt x="15874" y="0"/>
                    <a:pt x="15883" y="0"/>
                  </a:cubicBezTo>
                  <a:close/>
                  <a:moveTo>
                    <a:pt x="16117" y="0"/>
                  </a:moveTo>
                  <a:lnTo>
                    <a:pt x="16217" y="0"/>
                  </a:lnTo>
                  <a:cubicBezTo>
                    <a:pt x="16226" y="0"/>
                    <a:pt x="16233" y="8"/>
                    <a:pt x="16233" y="17"/>
                  </a:cubicBezTo>
                  <a:cubicBezTo>
                    <a:pt x="16233" y="26"/>
                    <a:pt x="16226" y="34"/>
                    <a:pt x="16217" y="34"/>
                  </a:cubicBezTo>
                  <a:lnTo>
                    <a:pt x="16117" y="34"/>
                  </a:lnTo>
                  <a:cubicBezTo>
                    <a:pt x="16108" y="34"/>
                    <a:pt x="16100" y="26"/>
                    <a:pt x="16100" y="17"/>
                  </a:cubicBezTo>
                  <a:cubicBezTo>
                    <a:pt x="16100" y="8"/>
                    <a:pt x="16108" y="0"/>
                    <a:pt x="16117" y="0"/>
                  </a:cubicBezTo>
                  <a:close/>
                  <a:moveTo>
                    <a:pt x="16350" y="0"/>
                  </a:moveTo>
                  <a:lnTo>
                    <a:pt x="16450" y="0"/>
                  </a:lnTo>
                  <a:cubicBezTo>
                    <a:pt x="16459" y="0"/>
                    <a:pt x="16467" y="8"/>
                    <a:pt x="16467" y="17"/>
                  </a:cubicBezTo>
                  <a:cubicBezTo>
                    <a:pt x="16467" y="26"/>
                    <a:pt x="16459" y="34"/>
                    <a:pt x="16450" y="34"/>
                  </a:cubicBezTo>
                  <a:lnTo>
                    <a:pt x="16350" y="34"/>
                  </a:lnTo>
                  <a:cubicBezTo>
                    <a:pt x="16341" y="34"/>
                    <a:pt x="16333" y="26"/>
                    <a:pt x="16333" y="17"/>
                  </a:cubicBezTo>
                  <a:cubicBezTo>
                    <a:pt x="16333" y="8"/>
                    <a:pt x="16341" y="0"/>
                    <a:pt x="16350" y="0"/>
                  </a:cubicBezTo>
                  <a:close/>
                  <a:moveTo>
                    <a:pt x="16583" y="0"/>
                  </a:moveTo>
                  <a:lnTo>
                    <a:pt x="16683" y="0"/>
                  </a:lnTo>
                  <a:cubicBezTo>
                    <a:pt x="16693" y="0"/>
                    <a:pt x="16700" y="8"/>
                    <a:pt x="16700" y="17"/>
                  </a:cubicBezTo>
                  <a:cubicBezTo>
                    <a:pt x="16700" y="26"/>
                    <a:pt x="16693" y="34"/>
                    <a:pt x="16683" y="34"/>
                  </a:cubicBezTo>
                  <a:lnTo>
                    <a:pt x="16583" y="34"/>
                  </a:lnTo>
                  <a:cubicBezTo>
                    <a:pt x="16574" y="34"/>
                    <a:pt x="16567" y="26"/>
                    <a:pt x="16567" y="17"/>
                  </a:cubicBezTo>
                  <a:cubicBezTo>
                    <a:pt x="16567" y="8"/>
                    <a:pt x="16574" y="0"/>
                    <a:pt x="16583" y="0"/>
                  </a:cubicBezTo>
                  <a:close/>
                  <a:moveTo>
                    <a:pt x="16817" y="0"/>
                  </a:moveTo>
                  <a:lnTo>
                    <a:pt x="16917" y="0"/>
                  </a:lnTo>
                  <a:cubicBezTo>
                    <a:pt x="16926" y="0"/>
                    <a:pt x="16933" y="8"/>
                    <a:pt x="16933" y="17"/>
                  </a:cubicBezTo>
                  <a:cubicBezTo>
                    <a:pt x="16933" y="26"/>
                    <a:pt x="16926" y="34"/>
                    <a:pt x="16917" y="34"/>
                  </a:cubicBezTo>
                  <a:lnTo>
                    <a:pt x="16817" y="34"/>
                  </a:lnTo>
                  <a:cubicBezTo>
                    <a:pt x="16808" y="34"/>
                    <a:pt x="16800" y="26"/>
                    <a:pt x="16800" y="17"/>
                  </a:cubicBezTo>
                  <a:cubicBezTo>
                    <a:pt x="16800" y="8"/>
                    <a:pt x="16808" y="0"/>
                    <a:pt x="16817" y="0"/>
                  </a:cubicBezTo>
                  <a:close/>
                  <a:moveTo>
                    <a:pt x="17050" y="0"/>
                  </a:moveTo>
                  <a:lnTo>
                    <a:pt x="17150" y="0"/>
                  </a:lnTo>
                  <a:cubicBezTo>
                    <a:pt x="17159" y="0"/>
                    <a:pt x="17167" y="8"/>
                    <a:pt x="17167" y="17"/>
                  </a:cubicBezTo>
                  <a:cubicBezTo>
                    <a:pt x="17167" y="26"/>
                    <a:pt x="17159" y="34"/>
                    <a:pt x="17150" y="34"/>
                  </a:cubicBezTo>
                  <a:lnTo>
                    <a:pt x="17050" y="34"/>
                  </a:lnTo>
                  <a:cubicBezTo>
                    <a:pt x="17041" y="34"/>
                    <a:pt x="17033" y="26"/>
                    <a:pt x="17033" y="17"/>
                  </a:cubicBezTo>
                  <a:cubicBezTo>
                    <a:pt x="17033" y="8"/>
                    <a:pt x="17041" y="0"/>
                    <a:pt x="17050" y="0"/>
                  </a:cubicBezTo>
                  <a:close/>
                  <a:moveTo>
                    <a:pt x="17283" y="0"/>
                  </a:moveTo>
                  <a:lnTo>
                    <a:pt x="17383" y="0"/>
                  </a:lnTo>
                  <a:cubicBezTo>
                    <a:pt x="17393" y="0"/>
                    <a:pt x="17400" y="8"/>
                    <a:pt x="17400" y="17"/>
                  </a:cubicBezTo>
                  <a:cubicBezTo>
                    <a:pt x="17400" y="26"/>
                    <a:pt x="17393" y="34"/>
                    <a:pt x="17383" y="34"/>
                  </a:cubicBezTo>
                  <a:lnTo>
                    <a:pt x="17283" y="34"/>
                  </a:lnTo>
                  <a:cubicBezTo>
                    <a:pt x="17274" y="34"/>
                    <a:pt x="17267" y="26"/>
                    <a:pt x="17267" y="17"/>
                  </a:cubicBezTo>
                  <a:cubicBezTo>
                    <a:pt x="17267" y="8"/>
                    <a:pt x="17274" y="0"/>
                    <a:pt x="17283" y="0"/>
                  </a:cubicBezTo>
                  <a:close/>
                  <a:moveTo>
                    <a:pt x="17517" y="0"/>
                  </a:moveTo>
                  <a:lnTo>
                    <a:pt x="17617" y="0"/>
                  </a:lnTo>
                  <a:cubicBezTo>
                    <a:pt x="17626" y="0"/>
                    <a:pt x="17633" y="8"/>
                    <a:pt x="17633" y="17"/>
                  </a:cubicBezTo>
                  <a:cubicBezTo>
                    <a:pt x="17633" y="26"/>
                    <a:pt x="17626" y="34"/>
                    <a:pt x="17617" y="34"/>
                  </a:cubicBezTo>
                  <a:lnTo>
                    <a:pt x="17517" y="34"/>
                  </a:lnTo>
                  <a:cubicBezTo>
                    <a:pt x="17508" y="34"/>
                    <a:pt x="17500" y="26"/>
                    <a:pt x="17500" y="17"/>
                  </a:cubicBezTo>
                  <a:cubicBezTo>
                    <a:pt x="17500" y="8"/>
                    <a:pt x="17508" y="0"/>
                    <a:pt x="17517" y="0"/>
                  </a:cubicBezTo>
                  <a:close/>
                  <a:moveTo>
                    <a:pt x="17750" y="0"/>
                  </a:moveTo>
                  <a:lnTo>
                    <a:pt x="17850" y="0"/>
                  </a:lnTo>
                  <a:cubicBezTo>
                    <a:pt x="17859" y="0"/>
                    <a:pt x="17867" y="8"/>
                    <a:pt x="17867" y="17"/>
                  </a:cubicBezTo>
                  <a:cubicBezTo>
                    <a:pt x="17867" y="26"/>
                    <a:pt x="17859" y="34"/>
                    <a:pt x="17850" y="34"/>
                  </a:cubicBezTo>
                  <a:lnTo>
                    <a:pt x="17750" y="34"/>
                  </a:lnTo>
                  <a:cubicBezTo>
                    <a:pt x="17741" y="34"/>
                    <a:pt x="17733" y="26"/>
                    <a:pt x="17733" y="17"/>
                  </a:cubicBezTo>
                  <a:cubicBezTo>
                    <a:pt x="17733" y="8"/>
                    <a:pt x="17741" y="0"/>
                    <a:pt x="17750" y="0"/>
                  </a:cubicBezTo>
                  <a:close/>
                  <a:moveTo>
                    <a:pt x="17983" y="0"/>
                  </a:moveTo>
                  <a:lnTo>
                    <a:pt x="18083" y="0"/>
                  </a:lnTo>
                  <a:cubicBezTo>
                    <a:pt x="18093" y="0"/>
                    <a:pt x="18100" y="8"/>
                    <a:pt x="18100" y="17"/>
                  </a:cubicBezTo>
                  <a:cubicBezTo>
                    <a:pt x="18100" y="26"/>
                    <a:pt x="18093" y="34"/>
                    <a:pt x="18083" y="34"/>
                  </a:cubicBezTo>
                  <a:lnTo>
                    <a:pt x="17983" y="34"/>
                  </a:lnTo>
                  <a:cubicBezTo>
                    <a:pt x="17974" y="34"/>
                    <a:pt x="17967" y="26"/>
                    <a:pt x="17967" y="17"/>
                  </a:cubicBezTo>
                  <a:cubicBezTo>
                    <a:pt x="17967" y="8"/>
                    <a:pt x="17974" y="0"/>
                    <a:pt x="17983" y="0"/>
                  </a:cubicBezTo>
                  <a:close/>
                  <a:moveTo>
                    <a:pt x="18217" y="0"/>
                  </a:moveTo>
                  <a:lnTo>
                    <a:pt x="18317" y="0"/>
                  </a:lnTo>
                  <a:cubicBezTo>
                    <a:pt x="18326" y="0"/>
                    <a:pt x="18333" y="8"/>
                    <a:pt x="18333" y="17"/>
                  </a:cubicBezTo>
                  <a:cubicBezTo>
                    <a:pt x="18333" y="26"/>
                    <a:pt x="18326" y="34"/>
                    <a:pt x="18317" y="34"/>
                  </a:cubicBezTo>
                  <a:lnTo>
                    <a:pt x="18217" y="34"/>
                  </a:lnTo>
                  <a:cubicBezTo>
                    <a:pt x="18208" y="34"/>
                    <a:pt x="18200" y="26"/>
                    <a:pt x="18200" y="17"/>
                  </a:cubicBezTo>
                  <a:cubicBezTo>
                    <a:pt x="18200" y="8"/>
                    <a:pt x="18208" y="0"/>
                    <a:pt x="18217" y="0"/>
                  </a:cubicBezTo>
                  <a:close/>
                  <a:moveTo>
                    <a:pt x="18450" y="0"/>
                  </a:moveTo>
                  <a:lnTo>
                    <a:pt x="18525" y="0"/>
                  </a:lnTo>
                  <a:cubicBezTo>
                    <a:pt x="18534" y="0"/>
                    <a:pt x="18542" y="8"/>
                    <a:pt x="18542" y="17"/>
                  </a:cubicBezTo>
                  <a:cubicBezTo>
                    <a:pt x="18542" y="26"/>
                    <a:pt x="18534" y="34"/>
                    <a:pt x="18525" y="34"/>
                  </a:cubicBezTo>
                  <a:lnTo>
                    <a:pt x="18450" y="34"/>
                  </a:lnTo>
                  <a:cubicBezTo>
                    <a:pt x="18441" y="34"/>
                    <a:pt x="18433" y="26"/>
                    <a:pt x="18433" y="17"/>
                  </a:cubicBezTo>
                  <a:cubicBezTo>
                    <a:pt x="18433" y="8"/>
                    <a:pt x="18441" y="0"/>
                    <a:pt x="18450" y="0"/>
                  </a:cubicBezTo>
                  <a:close/>
                </a:path>
              </a:pathLst>
            </a:custGeom>
            <a:solidFill>
              <a:srgbClr val="000000"/>
            </a:solidFill>
            <a:ln w="0" cap="flat">
              <a:solidFill>
                <a:srgbClr val="000000"/>
              </a:solidFill>
              <a:prstDash val="solid"/>
              <a:bevel/>
              <a:headEnd/>
              <a:tailEnd/>
            </a:ln>
          </p:spPr>
          <p:txBody>
            <a:bodyPr/>
            <a:lstStyle/>
            <a:p>
              <a:endParaRPr lang="ja-JP" altLang="en-US"/>
            </a:p>
          </p:txBody>
        </p:sp>
        <p:sp>
          <p:nvSpPr>
            <p:cNvPr id="25679" name="Freeform 129"/>
            <p:cNvSpPr>
              <a:spLocks noEditPoints="1"/>
            </p:cNvSpPr>
            <p:nvPr/>
          </p:nvSpPr>
          <p:spPr bwMode="auto">
            <a:xfrm>
              <a:off x="1772" y="1904"/>
              <a:ext cx="2846" cy="6"/>
            </a:xfrm>
            <a:custGeom>
              <a:avLst/>
              <a:gdLst>
                <a:gd name="T0" fmla="*/ 0 w 18542"/>
                <a:gd name="T1" fmla="*/ 0 h 33"/>
                <a:gd name="T2" fmla="*/ 0 w 18542"/>
                <a:gd name="T3" fmla="*/ 0 h 33"/>
                <a:gd name="T4" fmla="*/ 0 w 18542"/>
                <a:gd name="T5" fmla="*/ 0 h 33"/>
                <a:gd name="T6" fmla="*/ 0 w 18542"/>
                <a:gd name="T7" fmla="*/ 0 h 33"/>
                <a:gd name="T8" fmla="*/ 0 w 18542"/>
                <a:gd name="T9" fmla="*/ 0 h 33"/>
                <a:gd name="T10" fmla="*/ 0 w 18542"/>
                <a:gd name="T11" fmla="*/ 0 h 33"/>
                <a:gd name="T12" fmla="*/ 0 w 18542"/>
                <a:gd name="T13" fmla="*/ 0 h 33"/>
                <a:gd name="T14" fmla="*/ 0 w 18542"/>
                <a:gd name="T15" fmla="*/ 0 h 33"/>
                <a:gd name="T16" fmla="*/ 0 w 18542"/>
                <a:gd name="T17" fmla="*/ 0 h 33"/>
                <a:gd name="T18" fmla="*/ 0 w 18542"/>
                <a:gd name="T19" fmla="*/ 0 h 33"/>
                <a:gd name="T20" fmla="*/ 0 w 18542"/>
                <a:gd name="T21" fmla="*/ 0 h 33"/>
                <a:gd name="T22" fmla="*/ 0 w 18542"/>
                <a:gd name="T23" fmla="*/ 0 h 33"/>
                <a:gd name="T24" fmla="*/ 0 w 18542"/>
                <a:gd name="T25" fmla="*/ 0 h 33"/>
                <a:gd name="T26" fmla="*/ 0 w 18542"/>
                <a:gd name="T27" fmla="*/ 0 h 33"/>
                <a:gd name="T28" fmla="*/ 0 w 18542"/>
                <a:gd name="T29" fmla="*/ 0 h 33"/>
                <a:gd name="T30" fmla="*/ 0 w 18542"/>
                <a:gd name="T31" fmla="*/ 0 h 33"/>
                <a:gd name="T32" fmla="*/ 0 w 18542"/>
                <a:gd name="T33" fmla="*/ 0 h 33"/>
                <a:gd name="T34" fmla="*/ 0 w 18542"/>
                <a:gd name="T35" fmla="*/ 0 h 33"/>
                <a:gd name="T36" fmla="*/ 0 w 18542"/>
                <a:gd name="T37" fmla="*/ 0 h 33"/>
                <a:gd name="T38" fmla="*/ 0 w 18542"/>
                <a:gd name="T39" fmla="*/ 0 h 33"/>
                <a:gd name="T40" fmla="*/ 0 w 18542"/>
                <a:gd name="T41" fmla="*/ 0 h 33"/>
                <a:gd name="T42" fmla="*/ 0 w 18542"/>
                <a:gd name="T43" fmla="*/ 0 h 33"/>
                <a:gd name="T44" fmla="*/ 0 w 18542"/>
                <a:gd name="T45" fmla="*/ 0 h 33"/>
                <a:gd name="T46" fmla="*/ 0 w 18542"/>
                <a:gd name="T47" fmla="*/ 0 h 33"/>
                <a:gd name="T48" fmla="*/ 0 w 18542"/>
                <a:gd name="T49" fmla="*/ 0 h 33"/>
                <a:gd name="T50" fmla="*/ 0 w 18542"/>
                <a:gd name="T51" fmla="*/ 0 h 33"/>
                <a:gd name="T52" fmla="*/ 0 w 18542"/>
                <a:gd name="T53" fmla="*/ 0 h 33"/>
                <a:gd name="T54" fmla="*/ 0 w 18542"/>
                <a:gd name="T55" fmla="*/ 0 h 33"/>
                <a:gd name="T56" fmla="*/ 0 w 18542"/>
                <a:gd name="T57" fmla="*/ 0 h 33"/>
                <a:gd name="T58" fmla="*/ 0 w 18542"/>
                <a:gd name="T59" fmla="*/ 0 h 33"/>
                <a:gd name="T60" fmla="*/ 0 w 18542"/>
                <a:gd name="T61" fmla="*/ 0 h 33"/>
                <a:gd name="T62" fmla="*/ 0 w 18542"/>
                <a:gd name="T63" fmla="*/ 0 h 33"/>
                <a:gd name="T64" fmla="*/ 0 w 18542"/>
                <a:gd name="T65" fmla="*/ 0 h 33"/>
                <a:gd name="T66" fmla="*/ 0 w 18542"/>
                <a:gd name="T67" fmla="*/ 0 h 33"/>
                <a:gd name="T68" fmla="*/ 0 w 18542"/>
                <a:gd name="T69" fmla="*/ 0 h 33"/>
                <a:gd name="T70" fmla="*/ 0 w 18542"/>
                <a:gd name="T71" fmla="*/ 0 h 33"/>
                <a:gd name="T72" fmla="*/ 0 w 18542"/>
                <a:gd name="T73" fmla="*/ 0 h 33"/>
                <a:gd name="T74" fmla="*/ 0 w 18542"/>
                <a:gd name="T75" fmla="*/ 0 h 33"/>
                <a:gd name="T76" fmla="*/ 0 w 18542"/>
                <a:gd name="T77" fmla="*/ 0 h 33"/>
                <a:gd name="T78" fmla="*/ 0 w 18542"/>
                <a:gd name="T79" fmla="*/ 0 h 33"/>
                <a:gd name="T80" fmla="*/ 0 w 18542"/>
                <a:gd name="T81" fmla="*/ 0 h 33"/>
                <a:gd name="T82" fmla="*/ 0 w 18542"/>
                <a:gd name="T83" fmla="*/ 0 h 33"/>
                <a:gd name="T84" fmla="*/ 0 w 18542"/>
                <a:gd name="T85" fmla="*/ 0 h 33"/>
                <a:gd name="T86" fmla="*/ 0 w 18542"/>
                <a:gd name="T87" fmla="*/ 0 h 33"/>
                <a:gd name="T88" fmla="*/ 0 w 18542"/>
                <a:gd name="T89" fmla="*/ 0 h 33"/>
                <a:gd name="T90" fmla="*/ 0 w 18542"/>
                <a:gd name="T91" fmla="*/ 0 h 33"/>
                <a:gd name="T92" fmla="*/ 0 w 18542"/>
                <a:gd name="T93" fmla="*/ 0 h 33"/>
                <a:gd name="T94" fmla="*/ 0 w 18542"/>
                <a:gd name="T95" fmla="*/ 0 h 33"/>
                <a:gd name="T96" fmla="*/ 0 w 18542"/>
                <a:gd name="T97" fmla="*/ 0 h 33"/>
                <a:gd name="T98" fmla="*/ 0 w 18542"/>
                <a:gd name="T99" fmla="*/ 0 h 33"/>
                <a:gd name="T100" fmla="*/ 0 w 18542"/>
                <a:gd name="T101" fmla="*/ 0 h 33"/>
                <a:gd name="T102" fmla="*/ 0 w 18542"/>
                <a:gd name="T103" fmla="*/ 0 h 33"/>
                <a:gd name="T104" fmla="*/ 0 w 18542"/>
                <a:gd name="T105" fmla="*/ 0 h 33"/>
                <a:gd name="T106" fmla="*/ 0 w 18542"/>
                <a:gd name="T107" fmla="*/ 0 h 33"/>
                <a:gd name="T108" fmla="*/ 0 w 18542"/>
                <a:gd name="T109" fmla="*/ 0 h 33"/>
                <a:gd name="T110" fmla="*/ 0 w 18542"/>
                <a:gd name="T111" fmla="*/ 0 h 33"/>
                <a:gd name="T112" fmla="*/ 0 w 18542"/>
                <a:gd name="T113" fmla="*/ 0 h 33"/>
                <a:gd name="T114" fmla="*/ 0 w 18542"/>
                <a:gd name="T115" fmla="*/ 0 h 33"/>
                <a:gd name="T116" fmla="*/ 0 w 18542"/>
                <a:gd name="T117" fmla="*/ 0 h 33"/>
                <a:gd name="T118" fmla="*/ 0 w 18542"/>
                <a:gd name="T119" fmla="*/ 0 h 33"/>
                <a:gd name="T120" fmla="*/ 0 w 18542"/>
                <a:gd name="T121" fmla="*/ 0 h 33"/>
                <a:gd name="T122" fmla="*/ 0 w 18542"/>
                <a:gd name="T123" fmla="*/ 0 h 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542"/>
                <a:gd name="T187" fmla="*/ 0 h 33"/>
                <a:gd name="T188" fmla="*/ 18542 w 18542"/>
                <a:gd name="T189" fmla="*/ 33 h 3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542" h="33">
                  <a:moveTo>
                    <a:pt x="17" y="0"/>
                  </a:moveTo>
                  <a:lnTo>
                    <a:pt x="117" y="0"/>
                  </a:lnTo>
                  <a:cubicBezTo>
                    <a:pt x="126" y="0"/>
                    <a:pt x="133" y="7"/>
                    <a:pt x="133" y="16"/>
                  </a:cubicBezTo>
                  <a:cubicBezTo>
                    <a:pt x="133" y="26"/>
                    <a:pt x="126" y="33"/>
                    <a:pt x="117" y="33"/>
                  </a:cubicBezTo>
                  <a:lnTo>
                    <a:pt x="17" y="33"/>
                  </a:lnTo>
                  <a:cubicBezTo>
                    <a:pt x="8" y="33"/>
                    <a:pt x="0" y="26"/>
                    <a:pt x="0" y="16"/>
                  </a:cubicBezTo>
                  <a:cubicBezTo>
                    <a:pt x="0" y="7"/>
                    <a:pt x="8" y="0"/>
                    <a:pt x="17" y="0"/>
                  </a:cubicBezTo>
                  <a:close/>
                  <a:moveTo>
                    <a:pt x="250" y="0"/>
                  </a:moveTo>
                  <a:lnTo>
                    <a:pt x="350" y="0"/>
                  </a:lnTo>
                  <a:cubicBezTo>
                    <a:pt x="359" y="0"/>
                    <a:pt x="367" y="7"/>
                    <a:pt x="367" y="16"/>
                  </a:cubicBezTo>
                  <a:cubicBezTo>
                    <a:pt x="367" y="26"/>
                    <a:pt x="359" y="33"/>
                    <a:pt x="350" y="33"/>
                  </a:cubicBezTo>
                  <a:lnTo>
                    <a:pt x="250" y="33"/>
                  </a:lnTo>
                  <a:cubicBezTo>
                    <a:pt x="241" y="33"/>
                    <a:pt x="233" y="26"/>
                    <a:pt x="233" y="16"/>
                  </a:cubicBezTo>
                  <a:cubicBezTo>
                    <a:pt x="233" y="7"/>
                    <a:pt x="241" y="0"/>
                    <a:pt x="250" y="0"/>
                  </a:cubicBezTo>
                  <a:close/>
                  <a:moveTo>
                    <a:pt x="483" y="0"/>
                  </a:moveTo>
                  <a:lnTo>
                    <a:pt x="583" y="0"/>
                  </a:lnTo>
                  <a:cubicBezTo>
                    <a:pt x="593" y="0"/>
                    <a:pt x="600" y="7"/>
                    <a:pt x="600" y="16"/>
                  </a:cubicBezTo>
                  <a:cubicBezTo>
                    <a:pt x="600" y="26"/>
                    <a:pt x="593" y="33"/>
                    <a:pt x="583" y="33"/>
                  </a:cubicBezTo>
                  <a:lnTo>
                    <a:pt x="483" y="33"/>
                  </a:lnTo>
                  <a:cubicBezTo>
                    <a:pt x="474" y="33"/>
                    <a:pt x="467" y="26"/>
                    <a:pt x="467" y="16"/>
                  </a:cubicBezTo>
                  <a:cubicBezTo>
                    <a:pt x="467" y="7"/>
                    <a:pt x="474" y="0"/>
                    <a:pt x="483" y="0"/>
                  </a:cubicBezTo>
                  <a:close/>
                  <a:moveTo>
                    <a:pt x="717" y="0"/>
                  </a:moveTo>
                  <a:lnTo>
                    <a:pt x="817" y="0"/>
                  </a:lnTo>
                  <a:cubicBezTo>
                    <a:pt x="826" y="0"/>
                    <a:pt x="833" y="7"/>
                    <a:pt x="833" y="16"/>
                  </a:cubicBezTo>
                  <a:cubicBezTo>
                    <a:pt x="833" y="26"/>
                    <a:pt x="826" y="33"/>
                    <a:pt x="817" y="33"/>
                  </a:cubicBezTo>
                  <a:lnTo>
                    <a:pt x="717" y="33"/>
                  </a:lnTo>
                  <a:cubicBezTo>
                    <a:pt x="708" y="33"/>
                    <a:pt x="700" y="26"/>
                    <a:pt x="700" y="16"/>
                  </a:cubicBezTo>
                  <a:cubicBezTo>
                    <a:pt x="700" y="7"/>
                    <a:pt x="708" y="0"/>
                    <a:pt x="717" y="0"/>
                  </a:cubicBezTo>
                  <a:close/>
                  <a:moveTo>
                    <a:pt x="950" y="0"/>
                  </a:moveTo>
                  <a:lnTo>
                    <a:pt x="1050" y="0"/>
                  </a:lnTo>
                  <a:cubicBezTo>
                    <a:pt x="1059" y="0"/>
                    <a:pt x="1067" y="7"/>
                    <a:pt x="1067" y="16"/>
                  </a:cubicBezTo>
                  <a:cubicBezTo>
                    <a:pt x="1067" y="26"/>
                    <a:pt x="1059" y="33"/>
                    <a:pt x="1050" y="33"/>
                  </a:cubicBezTo>
                  <a:lnTo>
                    <a:pt x="950" y="33"/>
                  </a:lnTo>
                  <a:cubicBezTo>
                    <a:pt x="941" y="33"/>
                    <a:pt x="933" y="26"/>
                    <a:pt x="933" y="16"/>
                  </a:cubicBezTo>
                  <a:cubicBezTo>
                    <a:pt x="933" y="7"/>
                    <a:pt x="941" y="0"/>
                    <a:pt x="950" y="0"/>
                  </a:cubicBezTo>
                  <a:close/>
                  <a:moveTo>
                    <a:pt x="1183" y="0"/>
                  </a:moveTo>
                  <a:lnTo>
                    <a:pt x="1283" y="0"/>
                  </a:lnTo>
                  <a:cubicBezTo>
                    <a:pt x="1293" y="0"/>
                    <a:pt x="1300" y="7"/>
                    <a:pt x="1300" y="16"/>
                  </a:cubicBezTo>
                  <a:cubicBezTo>
                    <a:pt x="1300" y="26"/>
                    <a:pt x="1293" y="33"/>
                    <a:pt x="1283" y="33"/>
                  </a:cubicBezTo>
                  <a:lnTo>
                    <a:pt x="1183" y="33"/>
                  </a:lnTo>
                  <a:cubicBezTo>
                    <a:pt x="1174" y="33"/>
                    <a:pt x="1167" y="26"/>
                    <a:pt x="1167" y="16"/>
                  </a:cubicBezTo>
                  <a:cubicBezTo>
                    <a:pt x="1167" y="7"/>
                    <a:pt x="1174" y="0"/>
                    <a:pt x="1183" y="0"/>
                  </a:cubicBezTo>
                  <a:close/>
                  <a:moveTo>
                    <a:pt x="1417" y="0"/>
                  </a:moveTo>
                  <a:lnTo>
                    <a:pt x="1517" y="0"/>
                  </a:lnTo>
                  <a:cubicBezTo>
                    <a:pt x="1526" y="0"/>
                    <a:pt x="1533" y="7"/>
                    <a:pt x="1533" y="16"/>
                  </a:cubicBezTo>
                  <a:cubicBezTo>
                    <a:pt x="1533" y="26"/>
                    <a:pt x="1526" y="33"/>
                    <a:pt x="1517" y="33"/>
                  </a:cubicBezTo>
                  <a:lnTo>
                    <a:pt x="1417" y="33"/>
                  </a:lnTo>
                  <a:cubicBezTo>
                    <a:pt x="1408" y="33"/>
                    <a:pt x="1400" y="26"/>
                    <a:pt x="1400" y="16"/>
                  </a:cubicBezTo>
                  <a:cubicBezTo>
                    <a:pt x="1400" y="7"/>
                    <a:pt x="1408" y="0"/>
                    <a:pt x="1417" y="0"/>
                  </a:cubicBezTo>
                  <a:close/>
                  <a:moveTo>
                    <a:pt x="1650" y="0"/>
                  </a:moveTo>
                  <a:lnTo>
                    <a:pt x="1750" y="0"/>
                  </a:lnTo>
                  <a:cubicBezTo>
                    <a:pt x="1759" y="0"/>
                    <a:pt x="1767" y="7"/>
                    <a:pt x="1767" y="16"/>
                  </a:cubicBezTo>
                  <a:cubicBezTo>
                    <a:pt x="1767" y="26"/>
                    <a:pt x="1759" y="33"/>
                    <a:pt x="1750" y="33"/>
                  </a:cubicBezTo>
                  <a:lnTo>
                    <a:pt x="1650" y="33"/>
                  </a:lnTo>
                  <a:cubicBezTo>
                    <a:pt x="1641" y="33"/>
                    <a:pt x="1633" y="26"/>
                    <a:pt x="1633" y="16"/>
                  </a:cubicBezTo>
                  <a:cubicBezTo>
                    <a:pt x="1633" y="7"/>
                    <a:pt x="1641" y="0"/>
                    <a:pt x="1650" y="0"/>
                  </a:cubicBezTo>
                  <a:close/>
                  <a:moveTo>
                    <a:pt x="1883" y="0"/>
                  </a:moveTo>
                  <a:lnTo>
                    <a:pt x="1983" y="0"/>
                  </a:lnTo>
                  <a:cubicBezTo>
                    <a:pt x="1993" y="0"/>
                    <a:pt x="2000" y="7"/>
                    <a:pt x="2000" y="16"/>
                  </a:cubicBezTo>
                  <a:cubicBezTo>
                    <a:pt x="2000" y="26"/>
                    <a:pt x="1993" y="33"/>
                    <a:pt x="1983" y="33"/>
                  </a:cubicBezTo>
                  <a:lnTo>
                    <a:pt x="1883" y="33"/>
                  </a:lnTo>
                  <a:cubicBezTo>
                    <a:pt x="1874" y="33"/>
                    <a:pt x="1867" y="26"/>
                    <a:pt x="1867" y="16"/>
                  </a:cubicBezTo>
                  <a:cubicBezTo>
                    <a:pt x="1867" y="7"/>
                    <a:pt x="1874" y="0"/>
                    <a:pt x="1883" y="0"/>
                  </a:cubicBezTo>
                  <a:close/>
                  <a:moveTo>
                    <a:pt x="2117" y="0"/>
                  </a:moveTo>
                  <a:lnTo>
                    <a:pt x="2217" y="0"/>
                  </a:lnTo>
                  <a:cubicBezTo>
                    <a:pt x="2226" y="0"/>
                    <a:pt x="2233" y="7"/>
                    <a:pt x="2233" y="16"/>
                  </a:cubicBezTo>
                  <a:cubicBezTo>
                    <a:pt x="2233" y="26"/>
                    <a:pt x="2226" y="33"/>
                    <a:pt x="2217" y="33"/>
                  </a:cubicBezTo>
                  <a:lnTo>
                    <a:pt x="2117" y="33"/>
                  </a:lnTo>
                  <a:cubicBezTo>
                    <a:pt x="2108" y="33"/>
                    <a:pt x="2100" y="26"/>
                    <a:pt x="2100" y="16"/>
                  </a:cubicBezTo>
                  <a:cubicBezTo>
                    <a:pt x="2100" y="7"/>
                    <a:pt x="2108" y="0"/>
                    <a:pt x="2117" y="0"/>
                  </a:cubicBezTo>
                  <a:close/>
                  <a:moveTo>
                    <a:pt x="2350" y="0"/>
                  </a:moveTo>
                  <a:lnTo>
                    <a:pt x="2450" y="0"/>
                  </a:lnTo>
                  <a:cubicBezTo>
                    <a:pt x="2459" y="0"/>
                    <a:pt x="2467" y="7"/>
                    <a:pt x="2467" y="16"/>
                  </a:cubicBezTo>
                  <a:cubicBezTo>
                    <a:pt x="2467" y="26"/>
                    <a:pt x="2459" y="33"/>
                    <a:pt x="2450" y="33"/>
                  </a:cubicBezTo>
                  <a:lnTo>
                    <a:pt x="2350" y="33"/>
                  </a:lnTo>
                  <a:cubicBezTo>
                    <a:pt x="2341" y="33"/>
                    <a:pt x="2333" y="26"/>
                    <a:pt x="2333" y="16"/>
                  </a:cubicBezTo>
                  <a:cubicBezTo>
                    <a:pt x="2333" y="7"/>
                    <a:pt x="2341" y="0"/>
                    <a:pt x="2350" y="0"/>
                  </a:cubicBezTo>
                  <a:close/>
                  <a:moveTo>
                    <a:pt x="2583" y="0"/>
                  </a:moveTo>
                  <a:lnTo>
                    <a:pt x="2683" y="0"/>
                  </a:lnTo>
                  <a:cubicBezTo>
                    <a:pt x="2693" y="0"/>
                    <a:pt x="2700" y="7"/>
                    <a:pt x="2700" y="16"/>
                  </a:cubicBezTo>
                  <a:cubicBezTo>
                    <a:pt x="2700" y="26"/>
                    <a:pt x="2693" y="33"/>
                    <a:pt x="2683" y="33"/>
                  </a:cubicBezTo>
                  <a:lnTo>
                    <a:pt x="2583" y="33"/>
                  </a:lnTo>
                  <a:cubicBezTo>
                    <a:pt x="2574" y="33"/>
                    <a:pt x="2567" y="26"/>
                    <a:pt x="2567" y="16"/>
                  </a:cubicBezTo>
                  <a:cubicBezTo>
                    <a:pt x="2567" y="7"/>
                    <a:pt x="2574" y="0"/>
                    <a:pt x="2583" y="0"/>
                  </a:cubicBezTo>
                  <a:close/>
                  <a:moveTo>
                    <a:pt x="2817" y="0"/>
                  </a:moveTo>
                  <a:lnTo>
                    <a:pt x="2917" y="0"/>
                  </a:lnTo>
                  <a:cubicBezTo>
                    <a:pt x="2926" y="0"/>
                    <a:pt x="2933" y="7"/>
                    <a:pt x="2933" y="16"/>
                  </a:cubicBezTo>
                  <a:cubicBezTo>
                    <a:pt x="2933" y="26"/>
                    <a:pt x="2926" y="33"/>
                    <a:pt x="2917" y="33"/>
                  </a:cubicBezTo>
                  <a:lnTo>
                    <a:pt x="2817" y="33"/>
                  </a:lnTo>
                  <a:cubicBezTo>
                    <a:pt x="2808" y="33"/>
                    <a:pt x="2800" y="26"/>
                    <a:pt x="2800" y="16"/>
                  </a:cubicBezTo>
                  <a:cubicBezTo>
                    <a:pt x="2800" y="7"/>
                    <a:pt x="2808" y="0"/>
                    <a:pt x="2817" y="0"/>
                  </a:cubicBezTo>
                  <a:close/>
                  <a:moveTo>
                    <a:pt x="3050" y="0"/>
                  </a:moveTo>
                  <a:lnTo>
                    <a:pt x="3150" y="0"/>
                  </a:lnTo>
                  <a:cubicBezTo>
                    <a:pt x="3159" y="0"/>
                    <a:pt x="3167" y="7"/>
                    <a:pt x="3167" y="16"/>
                  </a:cubicBezTo>
                  <a:cubicBezTo>
                    <a:pt x="3167" y="26"/>
                    <a:pt x="3159" y="33"/>
                    <a:pt x="3150" y="33"/>
                  </a:cubicBezTo>
                  <a:lnTo>
                    <a:pt x="3050" y="33"/>
                  </a:lnTo>
                  <a:cubicBezTo>
                    <a:pt x="3041" y="33"/>
                    <a:pt x="3033" y="26"/>
                    <a:pt x="3033" y="16"/>
                  </a:cubicBezTo>
                  <a:cubicBezTo>
                    <a:pt x="3033" y="7"/>
                    <a:pt x="3041" y="0"/>
                    <a:pt x="3050" y="0"/>
                  </a:cubicBezTo>
                  <a:close/>
                  <a:moveTo>
                    <a:pt x="3283" y="0"/>
                  </a:moveTo>
                  <a:lnTo>
                    <a:pt x="3383" y="0"/>
                  </a:lnTo>
                  <a:cubicBezTo>
                    <a:pt x="3393" y="0"/>
                    <a:pt x="3400" y="7"/>
                    <a:pt x="3400" y="16"/>
                  </a:cubicBezTo>
                  <a:cubicBezTo>
                    <a:pt x="3400" y="26"/>
                    <a:pt x="3393" y="33"/>
                    <a:pt x="3383" y="33"/>
                  </a:cubicBezTo>
                  <a:lnTo>
                    <a:pt x="3283" y="33"/>
                  </a:lnTo>
                  <a:cubicBezTo>
                    <a:pt x="3274" y="33"/>
                    <a:pt x="3267" y="26"/>
                    <a:pt x="3267" y="16"/>
                  </a:cubicBezTo>
                  <a:cubicBezTo>
                    <a:pt x="3267" y="7"/>
                    <a:pt x="3274" y="0"/>
                    <a:pt x="3283" y="0"/>
                  </a:cubicBezTo>
                  <a:close/>
                  <a:moveTo>
                    <a:pt x="3517" y="0"/>
                  </a:moveTo>
                  <a:lnTo>
                    <a:pt x="3617" y="0"/>
                  </a:lnTo>
                  <a:cubicBezTo>
                    <a:pt x="3626" y="0"/>
                    <a:pt x="3633" y="7"/>
                    <a:pt x="3633" y="16"/>
                  </a:cubicBezTo>
                  <a:cubicBezTo>
                    <a:pt x="3633" y="26"/>
                    <a:pt x="3626" y="33"/>
                    <a:pt x="3617" y="33"/>
                  </a:cubicBezTo>
                  <a:lnTo>
                    <a:pt x="3517" y="33"/>
                  </a:lnTo>
                  <a:cubicBezTo>
                    <a:pt x="3508" y="33"/>
                    <a:pt x="3500" y="26"/>
                    <a:pt x="3500" y="16"/>
                  </a:cubicBezTo>
                  <a:cubicBezTo>
                    <a:pt x="3500" y="7"/>
                    <a:pt x="3508" y="0"/>
                    <a:pt x="3517" y="0"/>
                  </a:cubicBezTo>
                  <a:close/>
                  <a:moveTo>
                    <a:pt x="3750" y="0"/>
                  </a:moveTo>
                  <a:lnTo>
                    <a:pt x="3850" y="0"/>
                  </a:lnTo>
                  <a:cubicBezTo>
                    <a:pt x="3859" y="0"/>
                    <a:pt x="3867" y="7"/>
                    <a:pt x="3867" y="16"/>
                  </a:cubicBezTo>
                  <a:cubicBezTo>
                    <a:pt x="3867" y="26"/>
                    <a:pt x="3859" y="33"/>
                    <a:pt x="3850" y="33"/>
                  </a:cubicBezTo>
                  <a:lnTo>
                    <a:pt x="3750" y="33"/>
                  </a:lnTo>
                  <a:cubicBezTo>
                    <a:pt x="3741" y="33"/>
                    <a:pt x="3733" y="26"/>
                    <a:pt x="3733" y="16"/>
                  </a:cubicBezTo>
                  <a:cubicBezTo>
                    <a:pt x="3733" y="7"/>
                    <a:pt x="3741" y="0"/>
                    <a:pt x="3750" y="0"/>
                  </a:cubicBezTo>
                  <a:close/>
                  <a:moveTo>
                    <a:pt x="3983" y="0"/>
                  </a:moveTo>
                  <a:lnTo>
                    <a:pt x="4083" y="0"/>
                  </a:lnTo>
                  <a:cubicBezTo>
                    <a:pt x="4093" y="0"/>
                    <a:pt x="4100" y="7"/>
                    <a:pt x="4100" y="16"/>
                  </a:cubicBezTo>
                  <a:cubicBezTo>
                    <a:pt x="4100" y="26"/>
                    <a:pt x="4093" y="33"/>
                    <a:pt x="4083" y="33"/>
                  </a:cubicBezTo>
                  <a:lnTo>
                    <a:pt x="3983" y="33"/>
                  </a:lnTo>
                  <a:cubicBezTo>
                    <a:pt x="3974" y="33"/>
                    <a:pt x="3967" y="26"/>
                    <a:pt x="3967" y="16"/>
                  </a:cubicBezTo>
                  <a:cubicBezTo>
                    <a:pt x="3967" y="7"/>
                    <a:pt x="3974" y="0"/>
                    <a:pt x="3983" y="0"/>
                  </a:cubicBezTo>
                  <a:close/>
                  <a:moveTo>
                    <a:pt x="4217" y="0"/>
                  </a:moveTo>
                  <a:lnTo>
                    <a:pt x="4317" y="0"/>
                  </a:lnTo>
                  <a:cubicBezTo>
                    <a:pt x="4326" y="0"/>
                    <a:pt x="4333" y="7"/>
                    <a:pt x="4333" y="16"/>
                  </a:cubicBezTo>
                  <a:cubicBezTo>
                    <a:pt x="4333" y="26"/>
                    <a:pt x="4326" y="33"/>
                    <a:pt x="4317" y="33"/>
                  </a:cubicBezTo>
                  <a:lnTo>
                    <a:pt x="4217" y="33"/>
                  </a:lnTo>
                  <a:cubicBezTo>
                    <a:pt x="4208" y="33"/>
                    <a:pt x="4200" y="26"/>
                    <a:pt x="4200" y="16"/>
                  </a:cubicBezTo>
                  <a:cubicBezTo>
                    <a:pt x="4200" y="7"/>
                    <a:pt x="4208" y="0"/>
                    <a:pt x="4217" y="0"/>
                  </a:cubicBezTo>
                  <a:close/>
                  <a:moveTo>
                    <a:pt x="4450" y="0"/>
                  </a:moveTo>
                  <a:lnTo>
                    <a:pt x="4550" y="0"/>
                  </a:lnTo>
                  <a:cubicBezTo>
                    <a:pt x="4559" y="0"/>
                    <a:pt x="4567" y="7"/>
                    <a:pt x="4567" y="16"/>
                  </a:cubicBezTo>
                  <a:cubicBezTo>
                    <a:pt x="4567" y="26"/>
                    <a:pt x="4559" y="33"/>
                    <a:pt x="4550" y="33"/>
                  </a:cubicBezTo>
                  <a:lnTo>
                    <a:pt x="4450" y="33"/>
                  </a:lnTo>
                  <a:cubicBezTo>
                    <a:pt x="4441" y="33"/>
                    <a:pt x="4433" y="26"/>
                    <a:pt x="4433" y="16"/>
                  </a:cubicBezTo>
                  <a:cubicBezTo>
                    <a:pt x="4433" y="7"/>
                    <a:pt x="4441" y="0"/>
                    <a:pt x="4450" y="0"/>
                  </a:cubicBezTo>
                  <a:close/>
                  <a:moveTo>
                    <a:pt x="4683" y="0"/>
                  </a:moveTo>
                  <a:lnTo>
                    <a:pt x="4783" y="0"/>
                  </a:lnTo>
                  <a:cubicBezTo>
                    <a:pt x="4793" y="0"/>
                    <a:pt x="4800" y="7"/>
                    <a:pt x="4800" y="16"/>
                  </a:cubicBezTo>
                  <a:cubicBezTo>
                    <a:pt x="4800" y="26"/>
                    <a:pt x="4793" y="33"/>
                    <a:pt x="4783" y="33"/>
                  </a:cubicBezTo>
                  <a:lnTo>
                    <a:pt x="4683" y="33"/>
                  </a:lnTo>
                  <a:cubicBezTo>
                    <a:pt x="4674" y="33"/>
                    <a:pt x="4667" y="26"/>
                    <a:pt x="4667" y="16"/>
                  </a:cubicBezTo>
                  <a:cubicBezTo>
                    <a:pt x="4667" y="7"/>
                    <a:pt x="4674" y="0"/>
                    <a:pt x="4683" y="0"/>
                  </a:cubicBezTo>
                  <a:close/>
                  <a:moveTo>
                    <a:pt x="4917" y="0"/>
                  </a:moveTo>
                  <a:lnTo>
                    <a:pt x="5017" y="0"/>
                  </a:lnTo>
                  <a:cubicBezTo>
                    <a:pt x="5026" y="0"/>
                    <a:pt x="5033" y="7"/>
                    <a:pt x="5033" y="16"/>
                  </a:cubicBezTo>
                  <a:cubicBezTo>
                    <a:pt x="5033" y="26"/>
                    <a:pt x="5026" y="33"/>
                    <a:pt x="5017" y="33"/>
                  </a:cubicBezTo>
                  <a:lnTo>
                    <a:pt x="4917" y="33"/>
                  </a:lnTo>
                  <a:cubicBezTo>
                    <a:pt x="4908" y="33"/>
                    <a:pt x="4900" y="26"/>
                    <a:pt x="4900" y="16"/>
                  </a:cubicBezTo>
                  <a:cubicBezTo>
                    <a:pt x="4900" y="7"/>
                    <a:pt x="4908" y="0"/>
                    <a:pt x="4917" y="0"/>
                  </a:cubicBezTo>
                  <a:close/>
                  <a:moveTo>
                    <a:pt x="5150" y="0"/>
                  </a:moveTo>
                  <a:lnTo>
                    <a:pt x="5250" y="0"/>
                  </a:lnTo>
                  <a:cubicBezTo>
                    <a:pt x="5259" y="0"/>
                    <a:pt x="5267" y="7"/>
                    <a:pt x="5267" y="16"/>
                  </a:cubicBezTo>
                  <a:cubicBezTo>
                    <a:pt x="5267" y="26"/>
                    <a:pt x="5259" y="33"/>
                    <a:pt x="5250" y="33"/>
                  </a:cubicBezTo>
                  <a:lnTo>
                    <a:pt x="5150" y="33"/>
                  </a:lnTo>
                  <a:cubicBezTo>
                    <a:pt x="5141" y="33"/>
                    <a:pt x="5133" y="26"/>
                    <a:pt x="5133" y="16"/>
                  </a:cubicBezTo>
                  <a:cubicBezTo>
                    <a:pt x="5133" y="7"/>
                    <a:pt x="5141" y="0"/>
                    <a:pt x="5150" y="0"/>
                  </a:cubicBezTo>
                  <a:close/>
                  <a:moveTo>
                    <a:pt x="5383" y="0"/>
                  </a:moveTo>
                  <a:lnTo>
                    <a:pt x="5483" y="0"/>
                  </a:lnTo>
                  <a:cubicBezTo>
                    <a:pt x="5493" y="0"/>
                    <a:pt x="5500" y="7"/>
                    <a:pt x="5500" y="16"/>
                  </a:cubicBezTo>
                  <a:cubicBezTo>
                    <a:pt x="5500" y="26"/>
                    <a:pt x="5493" y="33"/>
                    <a:pt x="5483" y="33"/>
                  </a:cubicBezTo>
                  <a:lnTo>
                    <a:pt x="5383" y="33"/>
                  </a:lnTo>
                  <a:cubicBezTo>
                    <a:pt x="5374" y="33"/>
                    <a:pt x="5367" y="26"/>
                    <a:pt x="5367" y="16"/>
                  </a:cubicBezTo>
                  <a:cubicBezTo>
                    <a:pt x="5367" y="7"/>
                    <a:pt x="5374" y="0"/>
                    <a:pt x="5383" y="0"/>
                  </a:cubicBezTo>
                  <a:close/>
                  <a:moveTo>
                    <a:pt x="5617" y="0"/>
                  </a:moveTo>
                  <a:lnTo>
                    <a:pt x="5717" y="0"/>
                  </a:lnTo>
                  <a:cubicBezTo>
                    <a:pt x="5726" y="0"/>
                    <a:pt x="5733" y="7"/>
                    <a:pt x="5733" y="16"/>
                  </a:cubicBezTo>
                  <a:cubicBezTo>
                    <a:pt x="5733" y="26"/>
                    <a:pt x="5726" y="33"/>
                    <a:pt x="5717" y="33"/>
                  </a:cubicBezTo>
                  <a:lnTo>
                    <a:pt x="5617" y="33"/>
                  </a:lnTo>
                  <a:cubicBezTo>
                    <a:pt x="5608" y="33"/>
                    <a:pt x="5600" y="26"/>
                    <a:pt x="5600" y="16"/>
                  </a:cubicBezTo>
                  <a:cubicBezTo>
                    <a:pt x="5600" y="7"/>
                    <a:pt x="5608" y="0"/>
                    <a:pt x="5617" y="0"/>
                  </a:cubicBezTo>
                  <a:close/>
                  <a:moveTo>
                    <a:pt x="5850" y="0"/>
                  </a:moveTo>
                  <a:lnTo>
                    <a:pt x="5950" y="0"/>
                  </a:lnTo>
                  <a:cubicBezTo>
                    <a:pt x="5959" y="0"/>
                    <a:pt x="5967" y="7"/>
                    <a:pt x="5967" y="16"/>
                  </a:cubicBezTo>
                  <a:cubicBezTo>
                    <a:pt x="5967" y="26"/>
                    <a:pt x="5959" y="33"/>
                    <a:pt x="5950" y="33"/>
                  </a:cubicBezTo>
                  <a:lnTo>
                    <a:pt x="5850" y="33"/>
                  </a:lnTo>
                  <a:cubicBezTo>
                    <a:pt x="5841" y="33"/>
                    <a:pt x="5833" y="26"/>
                    <a:pt x="5833" y="16"/>
                  </a:cubicBezTo>
                  <a:cubicBezTo>
                    <a:pt x="5833" y="7"/>
                    <a:pt x="5841" y="0"/>
                    <a:pt x="5850" y="0"/>
                  </a:cubicBezTo>
                  <a:close/>
                  <a:moveTo>
                    <a:pt x="6083" y="0"/>
                  </a:moveTo>
                  <a:lnTo>
                    <a:pt x="6183" y="0"/>
                  </a:lnTo>
                  <a:cubicBezTo>
                    <a:pt x="6193" y="0"/>
                    <a:pt x="6200" y="7"/>
                    <a:pt x="6200" y="16"/>
                  </a:cubicBezTo>
                  <a:cubicBezTo>
                    <a:pt x="6200" y="26"/>
                    <a:pt x="6193" y="33"/>
                    <a:pt x="6183" y="33"/>
                  </a:cubicBezTo>
                  <a:lnTo>
                    <a:pt x="6083" y="33"/>
                  </a:lnTo>
                  <a:cubicBezTo>
                    <a:pt x="6074" y="33"/>
                    <a:pt x="6067" y="26"/>
                    <a:pt x="6067" y="16"/>
                  </a:cubicBezTo>
                  <a:cubicBezTo>
                    <a:pt x="6067" y="7"/>
                    <a:pt x="6074" y="0"/>
                    <a:pt x="6083" y="0"/>
                  </a:cubicBezTo>
                  <a:close/>
                  <a:moveTo>
                    <a:pt x="6317" y="0"/>
                  </a:moveTo>
                  <a:lnTo>
                    <a:pt x="6417" y="0"/>
                  </a:lnTo>
                  <a:cubicBezTo>
                    <a:pt x="6426" y="0"/>
                    <a:pt x="6433" y="7"/>
                    <a:pt x="6433" y="16"/>
                  </a:cubicBezTo>
                  <a:cubicBezTo>
                    <a:pt x="6433" y="26"/>
                    <a:pt x="6426" y="33"/>
                    <a:pt x="6417" y="33"/>
                  </a:cubicBezTo>
                  <a:lnTo>
                    <a:pt x="6317" y="33"/>
                  </a:lnTo>
                  <a:cubicBezTo>
                    <a:pt x="6308" y="33"/>
                    <a:pt x="6300" y="26"/>
                    <a:pt x="6300" y="16"/>
                  </a:cubicBezTo>
                  <a:cubicBezTo>
                    <a:pt x="6300" y="7"/>
                    <a:pt x="6308" y="0"/>
                    <a:pt x="6317" y="0"/>
                  </a:cubicBezTo>
                  <a:close/>
                  <a:moveTo>
                    <a:pt x="6550" y="0"/>
                  </a:moveTo>
                  <a:lnTo>
                    <a:pt x="6650" y="0"/>
                  </a:lnTo>
                  <a:cubicBezTo>
                    <a:pt x="6659" y="0"/>
                    <a:pt x="6667" y="7"/>
                    <a:pt x="6667" y="16"/>
                  </a:cubicBezTo>
                  <a:cubicBezTo>
                    <a:pt x="6667" y="26"/>
                    <a:pt x="6659" y="33"/>
                    <a:pt x="6650" y="33"/>
                  </a:cubicBezTo>
                  <a:lnTo>
                    <a:pt x="6550" y="33"/>
                  </a:lnTo>
                  <a:cubicBezTo>
                    <a:pt x="6541" y="33"/>
                    <a:pt x="6533" y="26"/>
                    <a:pt x="6533" y="16"/>
                  </a:cubicBezTo>
                  <a:cubicBezTo>
                    <a:pt x="6533" y="7"/>
                    <a:pt x="6541" y="0"/>
                    <a:pt x="6550" y="0"/>
                  </a:cubicBezTo>
                  <a:close/>
                  <a:moveTo>
                    <a:pt x="6783" y="0"/>
                  </a:moveTo>
                  <a:lnTo>
                    <a:pt x="6883" y="0"/>
                  </a:lnTo>
                  <a:cubicBezTo>
                    <a:pt x="6893" y="0"/>
                    <a:pt x="6900" y="7"/>
                    <a:pt x="6900" y="16"/>
                  </a:cubicBezTo>
                  <a:cubicBezTo>
                    <a:pt x="6900" y="26"/>
                    <a:pt x="6893" y="33"/>
                    <a:pt x="6883" y="33"/>
                  </a:cubicBezTo>
                  <a:lnTo>
                    <a:pt x="6783" y="33"/>
                  </a:lnTo>
                  <a:cubicBezTo>
                    <a:pt x="6774" y="33"/>
                    <a:pt x="6767" y="26"/>
                    <a:pt x="6767" y="16"/>
                  </a:cubicBezTo>
                  <a:cubicBezTo>
                    <a:pt x="6767" y="7"/>
                    <a:pt x="6774" y="0"/>
                    <a:pt x="6783" y="0"/>
                  </a:cubicBezTo>
                  <a:close/>
                  <a:moveTo>
                    <a:pt x="7017" y="0"/>
                  </a:moveTo>
                  <a:lnTo>
                    <a:pt x="7117" y="0"/>
                  </a:lnTo>
                  <a:cubicBezTo>
                    <a:pt x="7126" y="0"/>
                    <a:pt x="7133" y="7"/>
                    <a:pt x="7133" y="16"/>
                  </a:cubicBezTo>
                  <a:cubicBezTo>
                    <a:pt x="7133" y="26"/>
                    <a:pt x="7126" y="33"/>
                    <a:pt x="7117" y="33"/>
                  </a:cubicBezTo>
                  <a:lnTo>
                    <a:pt x="7017" y="33"/>
                  </a:lnTo>
                  <a:cubicBezTo>
                    <a:pt x="7008" y="33"/>
                    <a:pt x="7000" y="26"/>
                    <a:pt x="7000" y="16"/>
                  </a:cubicBezTo>
                  <a:cubicBezTo>
                    <a:pt x="7000" y="7"/>
                    <a:pt x="7008" y="0"/>
                    <a:pt x="7017" y="0"/>
                  </a:cubicBezTo>
                  <a:close/>
                  <a:moveTo>
                    <a:pt x="7250" y="0"/>
                  </a:moveTo>
                  <a:lnTo>
                    <a:pt x="7350" y="0"/>
                  </a:lnTo>
                  <a:cubicBezTo>
                    <a:pt x="7359" y="0"/>
                    <a:pt x="7367" y="7"/>
                    <a:pt x="7367" y="16"/>
                  </a:cubicBezTo>
                  <a:cubicBezTo>
                    <a:pt x="7367" y="26"/>
                    <a:pt x="7359" y="33"/>
                    <a:pt x="7350" y="33"/>
                  </a:cubicBezTo>
                  <a:lnTo>
                    <a:pt x="7250" y="33"/>
                  </a:lnTo>
                  <a:cubicBezTo>
                    <a:pt x="7241" y="33"/>
                    <a:pt x="7233" y="26"/>
                    <a:pt x="7233" y="16"/>
                  </a:cubicBezTo>
                  <a:cubicBezTo>
                    <a:pt x="7233" y="7"/>
                    <a:pt x="7241" y="0"/>
                    <a:pt x="7250" y="0"/>
                  </a:cubicBezTo>
                  <a:close/>
                  <a:moveTo>
                    <a:pt x="7483" y="0"/>
                  </a:moveTo>
                  <a:lnTo>
                    <a:pt x="7583" y="0"/>
                  </a:lnTo>
                  <a:cubicBezTo>
                    <a:pt x="7593" y="0"/>
                    <a:pt x="7600" y="7"/>
                    <a:pt x="7600" y="16"/>
                  </a:cubicBezTo>
                  <a:cubicBezTo>
                    <a:pt x="7600" y="26"/>
                    <a:pt x="7593" y="33"/>
                    <a:pt x="7583" y="33"/>
                  </a:cubicBezTo>
                  <a:lnTo>
                    <a:pt x="7483" y="33"/>
                  </a:lnTo>
                  <a:cubicBezTo>
                    <a:pt x="7474" y="33"/>
                    <a:pt x="7467" y="26"/>
                    <a:pt x="7467" y="16"/>
                  </a:cubicBezTo>
                  <a:cubicBezTo>
                    <a:pt x="7467" y="7"/>
                    <a:pt x="7474" y="0"/>
                    <a:pt x="7483" y="0"/>
                  </a:cubicBezTo>
                  <a:close/>
                  <a:moveTo>
                    <a:pt x="7717" y="0"/>
                  </a:moveTo>
                  <a:lnTo>
                    <a:pt x="7817" y="0"/>
                  </a:lnTo>
                  <a:cubicBezTo>
                    <a:pt x="7826" y="0"/>
                    <a:pt x="7833" y="7"/>
                    <a:pt x="7833" y="16"/>
                  </a:cubicBezTo>
                  <a:cubicBezTo>
                    <a:pt x="7833" y="26"/>
                    <a:pt x="7826" y="33"/>
                    <a:pt x="7817" y="33"/>
                  </a:cubicBezTo>
                  <a:lnTo>
                    <a:pt x="7717" y="33"/>
                  </a:lnTo>
                  <a:cubicBezTo>
                    <a:pt x="7708" y="33"/>
                    <a:pt x="7700" y="26"/>
                    <a:pt x="7700" y="16"/>
                  </a:cubicBezTo>
                  <a:cubicBezTo>
                    <a:pt x="7700" y="7"/>
                    <a:pt x="7708" y="0"/>
                    <a:pt x="7717" y="0"/>
                  </a:cubicBezTo>
                  <a:close/>
                  <a:moveTo>
                    <a:pt x="7950" y="0"/>
                  </a:moveTo>
                  <a:lnTo>
                    <a:pt x="8050" y="0"/>
                  </a:lnTo>
                  <a:cubicBezTo>
                    <a:pt x="8059" y="0"/>
                    <a:pt x="8067" y="7"/>
                    <a:pt x="8067" y="16"/>
                  </a:cubicBezTo>
                  <a:cubicBezTo>
                    <a:pt x="8067" y="26"/>
                    <a:pt x="8059" y="33"/>
                    <a:pt x="8050" y="33"/>
                  </a:cubicBezTo>
                  <a:lnTo>
                    <a:pt x="7950" y="33"/>
                  </a:lnTo>
                  <a:cubicBezTo>
                    <a:pt x="7941" y="33"/>
                    <a:pt x="7933" y="26"/>
                    <a:pt x="7933" y="16"/>
                  </a:cubicBezTo>
                  <a:cubicBezTo>
                    <a:pt x="7933" y="7"/>
                    <a:pt x="7941" y="0"/>
                    <a:pt x="7950" y="0"/>
                  </a:cubicBezTo>
                  <a:close/>
                  <a:moveTo>
                    <a:pt x="8183" y="0"/>
                  </a:moveTo>
                  <a:lnTo>
                    <a:pt x="8283" y="0"/>
                  </a:lnTo>
                  <a:cubicBezTo>
                    <a:pt x="8293" y="0"/>
                    <a:pt x="8300" y="7"/>
                    <a:pt x="8300" y="16"/>
                  </a:cubicBezTo>
                  <a:cubicBezTo>
                    <a:pt x="8300" y="26"/>
                    <a:pt x="8293" y="33"/>
                    <a:pt x="8283" y="33"/>
                  </a:cubicBezTo>
                  <a:lnTo>
                    <a:pt x="8183" y="33"/>
                  </a:lnTo>
                  <a:cubicBezTo>
                    <a:pt x="8174" y="33"/>
                    <a:pt x="8167" y="26"/>
                    <a:pt x="8167" y="16"/>
                  </a:cubicBezTo>
                  <a:cubicBezTo>
                    <a:pt x="8167" y="7"/>
                    <a:pt x="8174" y="0"/>
                    <a:pt x="8183" y="0"/>
                  </a:cubicBezTo>
                  <a:close/>
                  <a:moveTo>
                    <a:pt x="8417" y="0"/>
                  </a:moveTo>
                  <a:lnTo>
                    <a:pt x="8517" y="0"/>
                  </a:lnTo>
                  <a:cubicBezTo>
                    <a:pt x="8526" y="0"/>
                    <a:pt x="8533" y="7"/>
                    <a:pt x="8533" y="16"/>
                  </a:cubicBezTo>
                  <a:cubicBezTo>
                    <a:pt x="8533" y="26"/>
                    <a:pt x="8526" y="33"/>
                    <a:pt x="8517" y="33"/>
                  </a:cubicBezTo>
                  <a:lnTo>
                    <a:pt x="8417" y="33"/>
                  </a:lnTo>
                  <a:cubicBezTo>
                    <a:pt x="8408" y="33"/>
                    <a:pt x="8400" y="26"/>
                    <a:pt x="8400" y="16"/>
                  </a:cubicBezTo>
                  <a:cubicBezTo>
                    <a:pt x="8400" y="7"/>
                    <a:pt x="8408" y="0"/>
                    <a:pt x="8417" y="0"/>
                  </a:cubicBezTo>
                  <a:close/>
                  <a:moveTo>
                    <a:pt x="8650" y="0"/>
                  </a:moveTo>
                  <a:lnTo>
                    <a:pt x="8750" y="0"/>
                  </a:lnTo>
                  <a:cubicBezTo>
                    <a:pt x="8759" y="0"/>
                    <a:pt x="8767" y="7"/>
                    <a:pt x="8767" y="16"/>
                  </a:cubicBezTo>
                  <a:cubicBezTo>
                    <a:pt x="8767" y="26"/>
                    <a:pt x="8759" y="33"/>
                    <a:pt x="8750" y="33"/>
                  </a:cubicBezTo>
                  <a:lnTo>
                    <a:pt x="8650" y="33"/>
                  </a:lnTo>
                  <a:cubicBezTo>
                    <a:pt x="8641" y="33"/>
                    <a:pt x="8633" y="26"/>
                    <a:pt x="8633" y="16"/>
                  </a:cubicBezTo>
                  <a:cubicBezTo>
                    <a:pt x="8633" y="7"/>
                    <a:pt x="8641" y="0"/>
                    <a:pt x="8650" y="0"/>
                  </a:cubicBezTo>
                  <a:close/>
                  <a:moveTo>
                    <a:pt x="8883" y="0"/>
                  </a:moveTo>
                  <a:lnTo>
                    <a:pt x="8983" y="0"/>
                  </a:lnTo>
                  <a:cubicBezTo>
                    <a:pt x="8993" y="0"/>
                    <a:pt x="9000" y="7"/>
                    <a:pt x="9000" y="16"/>
                  </a:cubicBezTo>
                  <a:cubicBezTo>
                    <a:pt x="9000" y="26"/>
                    <a:pt x="8993" y="33"/>
                    <a:pt x="8983" y="33"/>
                  </a:cubicBezTo>
                  <a:lnTo>
                    <a:pt x="8883" y="33"/>
                  </a:lnTo>
                  <a:cubicBezTo>
                    <a:pt x="8874" y="33"/>
                    <a:pt x="8867" y="26"/>
                    <a:pt x="8867" y="16"/>
                  </a:cubicBezTo>
                  <a:cubicBezTo>
                    <a:pt x="8867" y="7"/>
                    <a:pt x="8874" y="0"/>
                    <a:pt x="8883" y="0"/>
                  </a:cubicBezTo>
                  <a:close/>
                  <a:moveTo>
                    <a:pt x="9117" y="0"/>
                  </a:moveTo>
                  <a:lnTo>
                    <a:pt x="9217" y="0"/>
                  </a:lnTo>
                  <a:cubicBezTo>
                    <a:pt x="9226" y="0"/>
                    <a:pt x="9233" y="7"/>
                    <a:pt x="9233" y="16"/>
                  </a:cubicBezTo>
                  <a:cubicBezTo>
                    <a:pt x="9233" y="26"/>
                    <a:pt x="9226" y="33"/>
                    <a:pt x="9217" y="33"/>
                  </a:cubicBezTo>
                  <a:lnTo>
                    <a:pt x="9117" y="33"/>
                  </a:lnTo>
                  <a:cubicBezTo>
                    <a:pt x="9108" y="33"/>
                    <a:pt x="9100" y="26"/>
                    <a:pt x="9100" y="16"/>
                  </a:cubicBezTo>
                  <a:cubicBezTo>
                    <a:pt x="9100" y="7"/>
                    <a:pt x="9108" y="0"/>
                    <a:pt x="9117" y="0"/>
                  </a:cubicBezTo>
                  <a:close/>
                  <a:moveTo>
                    <a:pt x="9350" y="0"/>
                  </a:moveTo>
                  <a:lnTo>
                    <a:pt x="9450" y="0"/>
                  </a:lnTo>
                  <a:cubicBezTo>
                    <a:pt x="9459" y="0"/>
                    <a:pt x="9467" y="7"/>
                    <a:pt x="9467" y="16"/>
                  </a:cubicBezTo>
                  <a:cubicBezTo>
                    <a:pt x="9467" y="26"/>
                    <a:pt x="9459" y="33"/>
                    <a:pt x="9450" y="33"/>
                  </a:cubicBezTo>
                  <a:lnTo>
                    <a:pt x="9350" y="33"/>
                  </a:lnTo>
                  <a:cubicBezTo>
                    <a:pt x="9341" y="33"/>
                    <a:pt x="9333" y="26"/>
                    <a:pt x="9333" y="16"/>
                  </a:cubicBezTo>
                  <a:cubicBezTo>
                    <a:pt x="9333" y="7"/>
                    <a:pt x="9341" y="0"/>
                    <a:pt x="9350" y="0"/>
                  </a:cubicBezTo>
                  <a:close/>
                  <a:moveTo>
                    <a:pt x="9583" y="0"/>
                  </a:moveTo>
                  <a:lnTo>
                    <a:pt x="9683" y="0"/>
                  </a:lnTo>
                  <a:cubicBezTo>
                    <a:pt x="9693" y="0"/>
                    <a:pt x="9700" y="7"/>
                    <a:pt x="9700" y="16"/>
                  </a:cubicBezTo>
                  <a:cubicBezTo>
                    <a:pt x="9700" y="26"/>
                    <a:pt x="9693" y="33"/>
                    <a:pt x="9683" y="33"/>
                  </a:cubicBezTo>
                  <a:lnTo>
                    <a:pt x="9583" y="33"/>
                  </a:lnTo>
                  <a:cubicBezTo>
                    <a:pt x="9574" y="33"/>
                    <a:pt x="9567" y="26"/>
                    <a:pt x="9567" y="16"/>
                  </a:cubicBezTo>
                  <a:cubicBezTo>
                    <a:pt x="9567" y="7"/>
                    <a:pt x="9574" y="0"/>
                    <a:pt x="9583" y="0"/>
                  </a:cubicBezTo>
                  <a:close/>
                  <a:moveTo>
                    <a:pt x="9817" y="0"/>
                  </a:moveTo>
                  <a:lnTo>
                    <a:pt x="9917" y="0"/>
                  </a:lnTo>
                  <a:cubicBezTo>
                    <a:pt x="9926" y="0"/>
                    <a:pt x="9933" y="7"/>
                    <a:pt x="9933" y="16"/>
                  </a:cubicBezTo>
                  <a:cubicBezTo>
                    <a:pt x="9933" y="26"/>
                    <a:pt x="9926" y="33"/>
                    <a:pt x="9917" y="33"/>
                  </a:cubicBezTo>
                  <a:lnTo>
                    <a:pt x="9817" y="33"/>
                  </a:lnTo>
                  <a:cubicBezTo>
                    <a:pt x="9808" y="33"/>
                    <a:pt x="9800" y="26"/>
                    <a:pt x="9800" y="16"/>
                  </a:cubicBezTo>
                  <a:cubicBezTo>
                    <a:pt x="9800" y="7"/>
                    <a:pt x="9808" y="0"/>
                    <a:pt x="9817" y="0"/>
                  </a:cubicBezTo>
                  <a:close/>
                  <a:moveTo>
                    <a:pt x="10050" y="0"/>
                  </a:moveTo>
                  <a:lnTo>
                    <a:pt x="10150" y="0"/>
                  </a:lnTo>
                  <a:cubicBezTo>
                    <a:pt x="10159" y="0"/>
                    <a:pt x="10167" y="7"/>
                    <a:pt x="10167" y="16"/>
                  </a:cubicBezTo>
                  <a:cubicBezTo>
                    <a:pt x="10167" y="26"/>
                    <a:pt x="10159" y="33"/>
                    <a:pt x="10150" y="33"/>
                  </a:cubicBezTo>
                  <a:lnTo>
                    <a:pt x="10050" y="33"/>
                  </a:lnTo>
                  <a:cubicBezTo>
                    <a:pt x="10041" y="33"/>
                    <a:pt x="10033" y="26"/>
                    <a:pt x="10033" y="16"/>
                  </a:cubicBezTo>
                  <a:cubicBezTo>
                    <a:pt x="10033" y="7"/>
                    <a:pt x="10041" y="0"/>
                    <a:pt x="10050" y="0"/>
                  </a:cubicBezTo>
                  <a:close/>
                  <a:moveTo>
                    <a:pt x="10283" y="0"/>
                  </a:moveTo>
                  <a:lnTo>
                    <a:pt x="10383" y="0"/>
                  </a:lnTo>
                  <a:cubicBezTo>
                    <a:pt x="10393" y="0"/>
                    <a:pt x="10400" y="7"/>
                    <a:pt x="10400" y="16"/>
                  </a:cubicBezTo>
                  <a:cubicBezTo>
                    <a:pt x="10400" y="26"/>
                    <a:pt x="10393" y="33"/>
                    <a:pt x="10383" y="33"/>
                  </a:cubicBezTo>
                  <a:lnTo>
                    <a:pt x="10283" y="33"/>
                  </a:lnTo>
                  <a:cubicBezTo>
                    <a:pt x="10274" y="33"/>
                    <a:pt x="10267" y="26"/>
                    <a:pt x="10267" y="16"/>
                  </a:cubicBezTo>
                  <a:cubicBezTo>
                    <a:pt x="10267" y="7"/>
                    <a:pt x="10274" y="0"/>
                    <a:pt x="10283" y="0"/>
                  </a:cubicBezTo>
                  <a:close/>
                  <a:moveTo>
                    <a:pt x="10517" y="0"/>
                  </a:moveTo>
                  <a:lnTo>
                    <a:pt x="10617" y="0"/>
                  </a:lnTo>
                  <a:cubicBezTo>
                    <a:pt x="10626" y="0"/>
                    <a:pt x="10633" y="7"/>
                    <a:pt x="10633" y="16"/>
                  </a:cubicBezTo>
                  <a:cubicBezTo>
                    <a:pt x="10633" y="26"/>
                    <a:pt x="10626" y="33"/>
                    <a:pt x="10617" y="33"/>
                  </a:cubicBezTo>
                  <a:lnTo>
                    <a:pt x="10517" y="33"/>
                  </a:lnTo>
                  <a:cubicBezTo>
                    <a:pt x="10508" y="33"/>
                    <a:pt x="10500" y="26"/>
                    <a:pt x="10500" y="16"/>
                  </a:cubicBezTo>
                  <a:cubicBezTo>
                    <a:pt x="10500" y="7"/>
                    <a:pt x="10508" y="0"/>
                    <a:pt x="10517" y="0"/>
                  </a:cubicBezTo>
                  <a:close/>
                  <a:moveTo>
                    <a:pt x="10750" y="0"/>
                  </a:moveTo>
                  <a:lnTo>
                    <a:pt x="10850" y="0"/>
                  </a:lnTo>
                  <a:cubicBezTo>
                    <a:pt x="10859" y="0"/>
                    <a:pt x="10867" y="7"/>
                    <a:pt x="10867" y="16"/>
                  </a:cubicBezTo>
                  <a:cubicBezTo>
                    <a:pt x="10867" y="26"/>
                    <a:pt x="10859" y="33"/>
                    <a:pt x="10850" y="33"/>
                  </a:cubicBezTo>
                  <a:lnTo>
                    <a:pt x="10750" y="33"/>
                  </a:lnTo>
                  <a:cubicBezTo>
                    <a:pt x="10741" y="33"/>
                    <a:pt x="10733" y="26"/>
                    <a:pt x="10733" y="16"/>
                  </a:cubicBezTo>
                  <a:cubicBezTo>
                    <a:pt x="10733" y="7"/>
                    <a:pt x="10741" y="0"/>
                    <a:pt x="10750" y="0"/>
                  </a:cubicBezTo>
                  <a:close/>
                  <a:moveTo>
                    <a:pt x="10983" y="0"/>
                  </a:moveTo>
                  <a:lnTo>
                    <a:pt x="11083" y="0"/>
                  </a:lnTo>
                  <a:cubicBezTo>
                    <a:pt x="11093" y="0"/>
                    <a:pt x="11100" y="7"/>
                    <a:pt x="11100" y="16"/>
                  </a:cubicBezTo>
                  <a:cubicBezTo>
                    <a:pt x="11100" y="26"/>
                    <a:pt x="11093" y="33"/>
                    <a:pt x="11083" y="33"/>
                  </a:cubicBezTo>
                  <a:lnTo>
                    <a:pt x="10983" y="33"/>
                  </a:lnTo>
                  <a:cubicBezTo>
                    <a:pt x="10974" y="33"/>
                    <a:pt x="10967" y="26"/>
                    <a:pt x="10967" y="16"/>
                  </a:cubicBezTo>
                  <a:cubicBezTo>
                    <a:pt x="10967" y="7"/>
                    <a:pt x="10974" y="0"/>
                    <a:pt x="10983" y="0"/>
                  </a:cubicBezTo>
                  <a:close/>
                  <a:moveTo>
                    <a:pt x="11217" y="0"/>
                  </a:moveTo>
                  <a:lnTo>
                    <a:pt x="11317" y="0"/>
                  </a:lnTo>
                  <a:cubicBezTo>
                    <a:pt x="11326" y="0"/>
                    <a:pt x="11333" y="7"/>
                    <a:pt x="11333" y="16"/>
                  </a:cubicBezTo>
                  <a:cubicBezTo>
                    <a:pt x="11333" y="26"/>
                    <a:pt x="11326" y="33"/>
                    <a:pt x="11317" y="33"/>
                  </a:cubicBezTo>
                  <a:lnTo>
                    <a:pt x="11217" y="33"/>
                  </a:lnTo>
                  <a:cubicBezTo>
                    <a:pt x="11208" y="33"/>
                    <a:pt x="11200" y="26"/>
                    <a:pt x="11200" y="16"/>
                  </a:cubicBezTo>
                  <a:cubicBezTo>
                    <a:pt x="11200" y="7"/>
                    <a:pt x="11208" y="0"/>
                    <a:pt x="11217" y="0"/>
                  </a:cubicBezTo>
                  <a:close/>
                  <a:moveTo>
                    <a:pt x="11450" y="0"/>
                  </a:moveTo>
                  <a:lnTo>
                    <a:pt x="11550" y="0"/>
                  </a:lnTo>
                  <a:cubicBezTo>
                    <a:pt x="11559" y="0"/>
                    <a:pt x="11567" y="7"/>
                    <a:pt x="11567" y="16"/>
                  </a:cubicBezTo>
                  <a:cubicBezTo>
                    <a:pt x="11567" y="26"/>
                    <a:pt x="11559" y="33"/>
                    <a:pt x="11550" y="33"/>
                  </a:cubicBezTo>
                  <a:lnTo>
                    <a:pt x="11450" y="33"/>
                  </a:lnTo>
                  <a:cubicBezTo>
                    <a:pt x="11441" y="33"/>
                    <a:pt x="11433" y="26"/>
                    <a:pt x="11433" y="16"/>
                  </a:cubicBezTo>
                  <a:cubicBezTo>
                    <a:pt x="11433" y="7"/>
                    <a:pt x="11441" y="0"/>
                    <a:pt x="11450" y="0"/>
                  </a:cubicBezTo>
                  <a:close/>
                  <a:moveTo>
                    <a:pt x="11683" y="0"/>
                  </a:moveTo>
                  <a:lnTo>
                    <a:pt x="11783" y="0"/>
                  </a:lnTo>
                  <a:cubicBezTo>
                    <a:pt x="11793" y="0"/>
                    <a:pt x="11800" y="7"/>
                    <a:pt x="11800" y="16"/>
                  </a:cubicBezTo>
                  <a:cubicBezTo>
                    <a:pt x="11800" y="26"/>
                    <a:pt x="11793" y="33"/>
                    <a:pt x="11783" y="33"/>
                  </a:cubicBezTo>
                  <a:lnTo>
                    <a:pt x="11683" y="33"/>
                  </a:lnTo>
                  <a:cubicBezTo>
                    <a:pt x="11674" y="33"/>
                    <a:pt x="11667" y="26"/>
                    <a:pt x="11667" y="16"/>
                  </a:cubicBezTo>
                  <a:cubicBezTo>
                    <a:pt x="11667" y="7"/>
                    <a:pt x="11674" y="0"/>
                    <a:pt x="11683" y="0"/>
                  </a:cubicBezTo>
                  <a:close/>
                  <a:moveTo>
                    <a:pt x="11917" y="0"/>
                  </a:moveTo>
                  <a:lnTo>
                    <a:pt x="12017" y="0"/>
                  </a:lnTo>
                  <a:cubicBezTo>
                    <a:pt x="12026" y="0"/>
                    <a:pt x="12033" y="7"/>
                    <a:pt x="12033" y="16"/>
                  </a:cubicBezTo>
                  <a:cubicBezTo>
                    <a:pt x="12033" y="26"/>
                    <a:pt x="12026" y="33"/>
                    <a:pt x="12017" y="33"/>
                  </a:cubicBezTo>
                  <a:lnTo>
                    <a:pt x="11917" y="33"/>
                  </a:lnTo>
                  <a:cubicBezTo>
                    <a:pt x="11908" y="33"/>
                    <a:pt x="11900" y="26"/>
                    <a:pt x="11900" y="16"/>
                  </a:cubicBezTo>
                  <a:cubicBezTo>
                    <a:pt x="11900" y="7"/>
                    <a:pt x="11908" y="0"/>
                    <a:pt x="11917" y="0"/>
                  </a:cubicBezTo>
                  <a:close/>
                  <a:moveTo>
                    <a:pt x="12150" y="0"/>
                  </a:moveTo>
                  <a:lnTo>
                    <a:pt x="12250" y="0"/>
                  </a:lnTo>
                  <a:cubicBezTo>
                    <a:pt x="12259" y="0"/>
                    <a:pt x="12267" y="7"/>
                    <a:pt x="12267" y="16"/>
                  </a:cubicBezTo>
                  <a:cubicBezTo>
                    <a:pt x="12267" y="26"/>
                    <a:pt x="12259" y="33"/>
                    <a:pt x="12250" y="33"/>
                  </a:cubicBezTo>
                  <a:lnTo>
                    <a:pt x="12150" y="33"/>
                  </a:lnTo>
                  <a:cubicBezTo>
                    <a:pt x="12141" y="33"/>
                    <a:pt x="12133" y="26"/>
                    <a:pt x="12133" y="16"/>
                  </a:cubicBezTo>
                  <a:cubicBezTo>
                    <a:pt x="12133" y="7"/>
                    <a:pt x="12141" y="0"/>
                    <a:pt x="12150" y="0"/>
                  </a:cubicBezTo>
                  <a:close/>
                  <a:moveTo>
                    <a:pt x="12383" y="0"/>
                  </a:moveTo>
                  <a:lnTo>
                    <a:pt x="12483" y="0"/>
                  </a:lnTo>
                  <a:cubicBezTo>
                    <a:pt x="12493" y="0"/>
                    <a:pt x="12500" y="7"/>
                    <a:pt x="12500" y="16"/>
                  </a:cubicBezTo>
                  <a:cubicBezTo>
                    <a:pt x="12500" y="26"/>
                    <a:pt x="12493" y="33"/>
                    <a:pt x="12483" y="33"/>
                  </a:cubicBezTo>
                  <a:lnTo>
                    <a:pt x="12383" y="33"/>
                  </a:lnTo>
                  <a:cubicBezTo>
                    <a:pt x="12374" y="33"/>
                    <a:pt x="12367" y="26"/>
                    <a:pt x="12367" y="16"/>
                  </a:cubicBezTo>
                  <a:cubicBezTo>
                    <a:pt x="12367" y="7"/>
                    <a:pt x="12374" y="0"/>
                    <a:pt x="12383" y="0"/>
                  </a:cubicBezTo>
                  <a:close/>
                  <a:moveTo>
                    <a:pt x="12617" y="0"/>
                  </a:moveTo>
                  <a:lnTo>
                    <a:pt x="12717" y="0"/>
                  </a:lnTo>
                  <a:cubicBezTo>
                    <a:pt x="12726" y="0"/>
                    <a:pt x="12733" y="7"/>
                    <a:pt x="12733" y="16"/>
                  </a:cubicBezTo>
                  <a:cubicBezTo>
                    <a:pt x="12733" y="26"/>
                    <a:pt x="12726" y="33"/>
                    <a:pt x="12717" y="33"/>
                  </a:cubicBezTo>
                  <a:lnTo>
                    <a:pt x="12617" y="33"/>
                  </a:lnTo>
                  <a:cubicBezTo>
                    <a:pt x="12608" y="33"/>
                    <a:pt x="12600" y="26"/>
                    <a:pt x="12600" y="16"/>
                  </a:cubicBezTo>
                  <a:cubicBezTo>
                    <a:pt x="12600" y="7"/>
                    <a:pt x="12608" y="0"/>
                    <a:pt x="12617" y="0"/>
                  </a:cubicBezTo>
                  <a:close/>
                  <a:moveTo>
                    <a:pt x="12850" y="0"/>
                  </a:moveTo>
                  <a:lnTo>
                    <a:pt x="12950" y="0"/>
                  </a:lnTo>
                  <a:cubicBezTo>
                    <a:pt x="12959" y="0"/>
                    <a:pt x="12967" y="7"/>
                    <a:pt x="12967" y="16"/>
                  </a:cubicBezTo>
                  <a:cubicBezTo>
                    <a:pt x="12967" y="26"/>
                    <a:pt x="12959" y="33"/>
                    <a:pt x="12950" y="33"/>
                  </a:cubicBezTo>
                  <a:lnTo>
                    <a:pt x="12850" y="33"/>
                  </a:lnTo>
                  <a:cubicBezTo>
                    <a:pt x="12841" y="33"/>
                    <a:pt x="12833" y="26"/>
                    <a:pt x="12833" y="16"/>
                  </a:cubicBezTo>
                  <a:cubicBezTo>
                    <a:pt x="12833" y="7"/>
                    <a:pt x="12841" y="0"/>
                    <a:pt x="12850" y="0"/>
                  </a:cubicBezTo>
                  <a:close/>
                  <a:moveTo>
                    <a:pt x="13083" y="0"/>
                  </a:moveTo>
                  <a:lnTo>
                    <a:pt x="13183" y="0"/>
                  </a:lnTo>
                  <a:cubicBezTo>
                    <a:pt x="13193" y="0"/>
                    <a:pt x="13200" y="7"/>
                    <a:pt x="13200" y="16"/>
                  </a:cubicBezTo>
                  <a:cubicBezTo>
                    <a:pt x="13200" y="26"/>
                    <a:pt x="13193" y="33"/>
                    <a:pt x="13183" y="33"/>
                  </a:cubicBezTo>
                  <a:lnTo>
                    <a:pt x="13083" y="33"/>
                  </a:lnTo>
                  <a:cubicBezTo>
                    <a:pt x="13074" y="33"/>
                    <a:pt x="13067" y="26"/>
                    <a:pt x="13067" y="16"/>
                  </a:cubicBezTo>
                  <a:cubicBezTo>
                    <a:pt x="13067" y="7"/>
                    <a:pt x="13074" y="0"/>
                    <a:pt x="13083" y="0"/>
                  </a:cubicBezTo>
                  <a:close/>
                  <a:moveTo>
                    <a:pt x="13317" y="0"/>
                  </a:moveTo>
                  <a:lnTo>
                    <a:pt x="13417" y="0"/>
                  </a:lnTo>
                  <a:cubicBezTo>
                    <a:pt x="13426" y="0"/>
                    <a:pt x="13433" y="7"/>
                    <a:pt x="13433" y="16"/>
                  </a:cubicBezTo>
                  <a:cubicBezTo>
                    <a:pt x="13433" y="26"/>
                    <a:pt x="13426" y="33"/>
                    <a:pt x="13417" y="33"/>
                  </a:cubicBezTo>
                  <a:lnTo>
                    <a:pt x="13317" y="33"/>
                  </a:lnTo>
                  <a:cubicBezTo>
                    <a:pt x="13308" y="33"/>
                    <a:pt x="13300" y="26"/>
                    <a:pt x="13300" y="16"/>
                  </a:cubicBezTo>
                  <a:cubicBezTo>
                    <a:pt x="13300" y="7"/>
                    <a:pt x="13308" y="0"/>
                    <a:pt x="13317" y="0"/>
                  </a:cubicBezTo>
                  <a:close/>
                  <a:moveTo>
                    <a:pt x="13550" y="0"/>
                  </a:moveTo>
                  <a:lnTo>
                    <a:pt x="13650" y="0"/>
                  </a:lnTo>
                  <a:cubicBezTo>
                    <a:pt x="13659" y="0"/>
                    <a:pt x="13667" y="7"/>
                    <a:pt x="13667" y="16"/>
                  </a:cubicBezTo>
                  <a:cubicBezTo>
                    <a:pt x="13667" y="26"/>
                    <a:pt x="13659" y="33"/>
                    <a:pt x="13650" y="33"/>
                  </a:cubicBezTo>
                  <a:lnTo>
                    <a:pt x="13550" y="33"/>
                  </a:lnTo>
                  <a:cubicBezTo>
                    <a:pt x="13541" y="33"/>
                    <a:pt x="13533" y="26"/>
                    <a:pt x="13533" y="16"/>
                  </a:cubicBezTo>
                  <a:cubicBezTo>
                    <a:pt x="13533" y="7"/>
                    <a:pt x="13541" y="0"/>
                    <a:pt x="13550" y="0"/>
                  </a:cubicBezTo>
                  <a:close/>
                  <a:moveTo>
                    <a:pt x="13783" y="0"/>
                  </a:moveTo>
                  <a:lnTo>
                    <a:pt x="13883" y="0"/>
                  </a:lnTo>
                  <a:cubicBezTo>
                    <a:pt x="13893" y="0"/>
                    <a:pt x="13900" y="7"/>
                    <a:pt x="13900" y="16"/>
                  </a:cubicBezTo>
                  <a:cubicBezTo>
                    <a:pt x="13900" y="26"/>
                    <a:pt x="13893" y="33"/>
                    <a:pt x="13883" y="33"/>
                  </a:cubicBezTo>
                  <a:lnTo>
                    <a:pt x="13783" y="33"/>
                  </a:lnTo>
                  <a:cubicBezTo>
                    <a:pt x="13774" y="33"/>
                    <a:pt x="13767" y="26"/>
                    <a:pt x="13767" y="16"/>
                  </a:cubicBezTo>
                  <a:cubicBezTo>
                    <a:pt x="13767" y="7"/>
                    <a:pt x="13774" y="0"/>
                    <a:pt x="13783" y="0"/>
                  </a:cubicBezTo>
                  <a:close/>
                  <a:moveTo>
                    <a:pt x="14017" y="0"/>
                  </a:moveTo>
                  <a:lnTo>
                    <a:pt x="14117" y="0"/>
                  </a:lnTo>
                  <a:cubicBezTo>
                    <a:pt x="14126" y="0"/>
                    <a:pt x="14133" y="7"/>
                    <a:pt x="14133" y="16"/>
                  </a:cubicBezTo>
                  <a:cubicBezTo>
                    <a:pt x="14133" y="26"/>
                    <a:pt x="14126" y="33"/>
                    <a:pt x="14117" y="33"/>
                  </a:cubicBezTo>
                  <a:lnTo>
                    <a:pt x="14017" y="33"/>
                  </a:lnTo>
                  <a:cubicBezTo>
                    <a:pt x="14008" y="33"/>
                    <a:pt x="14000" y="26"/>
                    <a:pt x="14000" y="16"/>
                  </a:cubicBezTo>
                  <a:cubicBezTo>
                    <a:pt x="14000" y="7"/>
                    <a:pt x="14008" y="0"/>
                    <a:pt x="14017" y="0"/>
                  </a:cubicBezTo>
                  <a:close/>
                  <a:moveTo>
                    <a:pt x="14250" y="0"/>
                  </a:moveTo>
                  <a:lnTo>
                    <a:pt x="14350" y="0"/>
                  </a:lnTo>
                  <a:cubicBezTo>
                    <a:pt x="14359" y="0"/>
                    <a:pt x="14367" y="7"/>
                    <a:pt x="14367" y="16"/>
                  </a:cubicBezTo>
                  <a:cubicBezTo>
                    <a:pt x="14367" y="26"/>
                    <a:pt x="14359" y="33"/>
                    <a:pt x="14350" y="33"/>
                  </a:cubicBezTo>
                  <a:lnTo>
                    <a:pt x="14250" y="33"/>
                  </a:lnTo>
                  <a:cubicBezTo>
                    <a:pt x="14241" y="33"/>
                    <a:pt x="14233" y="26"/>
                    <a:pt x="14233" y="16"/>
                  </a:cubicBezTo>
                  <a:cubicBezTo>
                    <a:pt x="14233" y="7"/>
                    <a:pt x="14241" y="0"/>
                    <a:pt x="14250" y="0"/>
                  </a:cubicBezTo>
                  <a:close/>
                  <a:moveTo>
                    <a:pt x="14483" y="0"/>
                  </a:moveTo>
                  <a:lnTo>
                    <a:pt x="14583" y="0"/>
                  </a:lnTo>
                  <a:cubicBezTo>
                    <a:pt x="14593" y="0"/>
                    <a:pt x="14600" y="7"/>
                    <a:pt x="14600" y="16"/>
                  </a:cubicBezTo>
                  <a:cubicBezTo>
                    <a:pt x="14600" y="26"/>
                    <a:pt x="14593" y="33"/>
                    <a:pt x="14583" y="33"/>
                  </a:cubicBezTo>
                  <a:lnTo>
                    <a:pt x="14483" y="33"/>
                  </a:lnTo>
                  <a:cubicBezTo>
                    <a:pt x="14474" y="33"/>
                    <a:pt x="14467" y="26"/>
                    <a:pt x="14467" y="16"/>
                  </a:cubicBezTo>
                  <a:cubicBezTo>
                    <a:pt x="14467" y="7"/>
                    <a:pt x="14474" y="0"/>
                    <a:pt x="14483" y="0"/>
                  </a:cubicBezTo>
                  <a:close/>
                  <a:moveTo>
                    <a:pt x="14717" y="0"/>
                  </a:moveTo>
                  <a:lnTo>
                    <a:pt x="14817" y="0"/>
                  </a:lnTo>
                  <a:cubicBezTo>
                    <a:pt x="14826" y="0"/>
                    <a:pt x="14833" y="7"/>
                    <a:pt x="14833" y="16"/>
                  </a:cubicBezTo>
                  <a:cubicBezTo>
                    <a:pt x="14833" y="26"/>
                    <a:pt x="14826" y="33"/>
                    <a:pt x="14817" y="33"/>
                  </a:cubicBezTo>
                  <a:lnTo>
                    <a:pt x="14717" y="33"/>
                  </a:lnTo>
                  <a:cubicBezTo>
                    <a:pt x="14708" y="33"/>
                    <a:pt x="14700" y="26"/>
                    <a:pt x="14700" y="16"/>
                  </a:cubicBezTo>
                  <a:cubicBezTo>
                    <a:pt x="14700" y="7"/>
                    <a:pt x="14708" y="0"/>
                    <a:pt x="14717" y="0"/>
                  </a:cubicBezTo>
                  <a:close/>
                  <a:moveTo>
                    <a:pt x="14950" y="0"/>
                  </a:moveTo>
                  <a:lnTo>
                    <a:pt x="15050" y="0"/>
                  </a:lnTo>
                  <a:cubicBezTo>
                    <a:pt x="15059" y="0"/>
                    <a:pt x="15067" y="7"/>
                    <a:pt x="15067" y="16"/>
                  </a:cubicBezTo>
                  <a:cubicBezTo>
                    <a:pt x="15067" y="26"/>
                    <a:pt x="15059" y="33"/>
                    <a:pt x="15050" y="33"/>
                  </a:cubicBezTo>
                  <a:lnTo>
                    <a:pt x="14950" y="33"/>
                  </a:lnTo>
                  <a:cubicBezTo>
                    <a:pt x="14941" y="33"/>
                    <a:pt x="14933" y="26"/>
                    <a:pt x="14933" y="16"/>
                  </a:cubicBezTo>
                  <a:cubicBezTo>
                    <a:pt x="14933" y="7"/>
                    <a:pt x="14941" y="0"/>
                    <a:pt x="14950" y="0"/>
                  </a:cubicBezTo>
                  <a:close/>
                  <a:moveTo>
                    <a:pt x="15183" y="0"/>
                  </a:moveTo>
                  <a:lnTo>
                    <a:pt x="15283" y="0"/>
                  </a:lnTo>
                  <a:cubicBezTo>
                    <a:pt x="15293" y="0"/>
                    <a:pt x="15300" y="7"/>
                    <a:pt x="15300" y="16"/>
                  </a:cubicBezTo>
                  <a:cubicBezTo>
                    <a:pt x="15300" y="26"/>
                    <a:pt x="15293" y="33"/>
                    <a:pt x="15283" y="33"/>
                  </a:cubicBezTo>
                  <a:lnTo>
                    <a:pt x="15183" y="33"/>
                  </a:lnTo>
                  <a:cubicBezTo>
                    <a:pt x="15174" y="33"/>
                    <a:pt x="15167" y="26"/>
                    <a:pt x="15167" y="16"/>
                  </a:cubicBezTo>
                  <a:cubicBezTo>
                    <a:pt x="15167" y="7"/>
                    <a:pt x="15174" y="0"/>
                    <a:pt x="15183" y="0"/>
                  </a:cubicBezTo>
                  <a:close/>
                  <a:moveTo>
                    <a:pt x="15417" y="0"/>
                  </a:moveTo>
                  <a:lnTo>
                    <a:pt x="15517" y="0"/>
                  </a:lnTo>
                  <a:cubicBezTo>
                    <a:pt x="15526" y="0"/>
                    <a:pt x="15533" y="7"/>
                    <a:pt x="15533" y="16"/>
                  </a:cubicBezTo>
                  <a:cubicBezTo>
                    <a:pt x="15533" y="26"/>
                    <a:pt x="15526" y="33"/>
                    <a:pt x="15517" y="33"/>
                  </a:cubicBezTo>
                  <a:lnTo>
                    <a:pt x="15417" y="33"/>
                  </a:lnTo>
                  <a:cubicBezTo>
                    <a:pt x="15408" y="33"/>
                    <a:pt x="15400" y="26"/>
                    <a:pt x="15400" y="16"/>
                  </a:cubicBezTo>
                  <a:cubicBezTo>
                    <a:pt x="15400" y="7"/>
                    <a:pt x="15408" y="0"/>
                    <a:pt x="15417" y="0"/>
                  </a:cubicBezTo>
                  <a:close/>
                  <a:moveTo>
                    <a:pt x="15650" y="0"/>
                  </a:moveTo>
                  <a:lnTo>
                    <a:pt x="15750" y="0"/>
                  </a:lnTo>
                  <a:cubicBezTo>
                    <a:pt x="15759" y="0"/>
                    <a:pt x="15767" y="7"/>
                    <a:pt x="15767" y="16"/>
                  </a:cubicBezTo>
                  <a:cubicBezTo>
                    <a:pt x="15767" y="26"/>
                    <a:pt x="15759" y="33"/>
                    <a:pt x="15750" y="33"/>
                  </a:cubicBezTo>
                  <a:lnTo>
                    <a:pt x="15650" y="33"/>
                  </a:lnTo>
                  <a:cubicBezTo>
                    <a:pt x="15641" y="33"/>
                    <a:pt x="15633" y="26"/>
                    <a:pt x="15633" y="16"/>
                  </a:cubicBezTo>
                  <a:cubicBezTo>
                    <a:pt x="15633" y="7"/>
                    <a:pt x="15641" y="0"/>
                    <a:pt x="15650" y="0"/>
                  </a:cubicBezTo>
                  <a:close/>
                  <a:moveTo>
                    <a:pt x="15883" y="0"/>
                  </a:moveTo>
                  <a:lnTo>
                    <a:pt x="15983" y="0"/>
                  </a:lnTo>
                  <a:cubicBezTo>
                    <a:pt x="15993" y="0"/>
                    <a:pt x="16000" y="7"/>
                    <a:pt x="16000" y="16"/>
                  </a:cubicBezTo>
                  <a:cubicBezTo>
                    <a:pt x="16000" y="26"/>
                    <a:pt x="15993" y="33"/>
                    <a:pt x="15983" y="33"/>
                  </a:cubicBezTo>
                  <a:lnTo>
                    <a:pt x="15883" y="33"/>
                  </a:lnTo>
                  <a:cubicBezTo>
                    <a:pt x="15874" y="33"/>
                    <a:pt x="15867" y="26"/>
                    <a:pt x="15867" y="16"/>
                  </a:cubicBezTo>
                  <a:cubicBezTo>
                    <a:pt x="15867" y="7"/>
                    <a:pt x="15874" y="0"/>
                    <a:pt x="15883" y="0"/>
                  </a:cubicBezTo>
                  <a:close/>
                  <a:moveTo>
                    <a:pt x="16117" y="0"/>
                  </a:moveTo>
                  <a:lnTo>
                    <a:pt x="16217" y="0"/>
                  </a:lnTo>
                  <a:cubicBezTo>
                    <a:pt x="16226" y="0"/>
                    <a:pt x="16233" y="7"/>
                    <a:pt x="16233" y="16"/>
                  </a:cubicBezTo>
                  <a:cubicBezTo>
                    <a:pt x="16233" y="26"/>
                    <a:pt x="16226" y="33"/>
                    <a:pt x="16217" y="33"/>
                  </a:cubicBezTo>
                  <a:lnTo>
                    <a:pt x="16117" y="33"/>
                  </a:lnTo>
                  <a:cubicBezTo>
                    <a:pt x="16108" y="33"/>
                    <a:pt x="16100" y="26"/>
                    <a:pt x="16100" y="16"/>
                  </a:cubicBezTo>
                  <a:cubicBezTo>
                    <a:pt x="16100" y="7"/>
                    <a:pt x="16108" y="0"/>
                    <a:pt x="16117" y="0"/>
                  </a:cubicBezTo>
                  <a:close/>
                  <a:moveTo>
                    <a:pt x="16350" y="0"/>
                  </a:moveTo>
                  <a:lnTo>
                    <a:pt x="16450" y="0"/>
                  </a:lnTo>
                  <a:cubicBezTo>
                    <a:pt x="16459" y="0"/>
                    <a:pt x="16467" y="7"/>
                    <a:pt x="16467" y="16"/>
                  </a:cubicBezTo>
                  <a:cubicBezTo>
                    <a:pt x="16467" y="26"/>
                    <a:pt x="16459" y="33"/>
                    <a:pt x="16450" y="33"/>
                  </a:cubicBezTo>
                  <a:lnTo>
                    <a:pt x="16350" y="33"/>
                  </a:lnTo>
                  <a:cubicBezTo>
                    <a:pt x="16341" y="33"/>
                    <a:pt x="16333" y="26"/>
                    <a:pt x="16333" y="16"/>
                  </a:cubicBezTo>
                  <a:cubicBezTo>
                    <a:pt x="16333" y="7"/>
                    <a:pt x="16341" y="0"/>
                    <a:pt x="16350" y="0"/>
                  </a:cubicBezTo>
                  <a:close/>
                  <a:moveTo>
                    <a:pt x="16583" y="0"/>
                  </a:moveTo>
                  <a:lnTo>
                    <a:pt x="16683" y="0"/>
                  </a:lnTo>
                  <a:cubicBezTo>
                    <a:pt x="16693" y="0"/>
                    <a:pt x="16700" y="7"/>
                    <a:pt x="16700" y="16"/>
                  </a:cubicBezTo>
                  <a:cubicBezTo>
                    <a:pt x="16700" y="26"/>
                    <a:pt x="16693" y="33"/>
                    <a:pt x="16683" y="33"/>
                  </a:cubicBezTo>
                  <a:lnTo>
                    <a:pt x="16583" y="33"/>
                  </a:lnTo>
                  <a:cubicBezTo>
                    <a:pt x="16574" y="33"/>
                    <a:pt x="16567" y="26"/>
                    <a:pt x="16567" y="16"/>
                  </a:cubicBezTo>
                  <a:cubicBezTo>
                    <a:pt x="16567" y="7"/>
                    <a:pt x="16574" y="0"/>
                    <a:pt x="16583" y="0"/>
                  </a:cubicBezTo>
                  <a:close/>
                  <a:moveTo>
                    <a:pt x="16817" y="0"/>
                  </a:moveTo>
                  <a:lnTo>
                    <a:pt x="16917" y="0"/>
                  </a:lnTo>
                  <a:cubicBezTo>
                    <a:pt x="16926" y="0"/>
                    <a:pt x="16933" y="7"/>
                    <a:pt x="16933" y="16"/>
                  </a:cubicBezTo>
                  <a:cubicBezTo>
                    <a:pt x="16933" y="26"/>
                    <a:pt x="16926" y="33"/>
                    <a:pt x="16917" y="33"/>
                  </a:cubicBezTo>
                  <a:lnTo>
                    <a:pt x="16817" y="33"/>
                  </a:lnTo>
                  <a:cubicBezTo>
                    <a:pt x="16808" y="33"/>
                    <a:pt x="16800" y="26"/>
                    <a:pt x="16800" y="16"/>
                  </a:cubicBezTo>
                  <a:cubicBezTo>
                    <a:pt x="16800" y="7"/>
                    <a:pt x="16808" y="0"/>
                    <a:pt x="16817" y="0"/>
                  </a:cubicBezTo>
                  <a:close/>
                  <a:moveTo>
                    <a:pt x="17050" y="0"/>
                  </a:moveTo>
                  <a:lnTo>
                    <a:pt x="17150" y="0"/>
                  </a:lnTo>
                  <a:cubicBezTo>
                    <a:pt x="17159" y="0"/>
                    <a:pt x="17167" y="7"/>
                    <a:pt x="17167" y="16"/>
                  </a:cubicBezTo>
                  <a:cubicBezTo>
                    <a:pt x="17167" y="26"/>
                    <a:pt x="17159" y="33"/>
                    <a:pt x="17150" y="33"/>
                  </a:cubicBezTo>
                  <a:lnTo>
                    <a:pt x="17050" y="33"/>
                  </a:lnTo>
                  <a:cubicBezTo>
                    <a:pt x="17041" y="33"/>
                    <a:pt x="17033" y="26"/>
                    <a:pt x="17033" y="16"/>
                  </a:cubicBezTo>
                  <a:cubicBezTo>
                    <a:pt x="17033" y="7"/>
                    <a:pt x="17041" y="0"/>
                    <a:pt x="17050" y="0"/>
                  </a:cubicBezTo>
                  <a:close/>
                  <a:moveTo>
                    <a:pt x="17283" y="0"/>
                  </a:moveTo>
                  <a:lnTo>
                    <a:pt x="17383" y="0"/>
                  </a:lnTo>
                  <a:cubicBezTo>
                    <a:pt x="17393" y="0"/>
                    <a:pt x="17400" y="7"/>
                    <a:pt x="17400" y="16"/>
                  </a:cubicBezTo>
                  <a:cubicBezTo>
                    <a:pt x="17400" y="26"/>
                    <a:pt x="17393" y="33"/>
                    <a:pt x="17383" y="33"/>
                  </a:cubicBezTo>
                  <a:lnTo>
                    <a:pt x="17283" y="33"/>
                  </a:lnTo>
                  <a:cubicBezTo>
                    <a:pt x="17274" y="33"/>
                    <a:pt x="17267" y="26"/>
                    <a:pt x="17267" y="16"/>
                  </a:cubicBezTo>
                  <a:cubicBezTo>
                    <a:pt x="17267" y="7"/>
                    <a:pt x="17274" y="0"/>
                    <a:pt x="17283" y="0"/>
                  </a:cubicBezTo>
                  <a:close/>
                  <a:moveTo>
                    <a:pt x="17517" y="0"/>
                  </a:moveTo>
                  <a:lnTo>
                    <a:pt x="17617" y="0"/>
                  </a:lnTo>
                  <a:cubicBezTo>
                    <a:pt x="17626" y="0"/>
                    <a:pt x="17633" y="7"/>
                    <a:pt x="17633" y="16"/>
                  </a:cubicBezTo>
                  <a:cubicBezTo>
                    <a:pt x="17633" y="26"/>
                    <a:pt x="17626" y="33"/>
                    <a:pt x="17617" y="33"/>
                  </a:cubicBezTo>
                  <a:lnTo>
                    <a:pt x="17517" y="33"/>
                  </a:lnTo>
                  <a:cubicBezTo>
                    <a:pt x="17508" y="33"/>
                    <a:pt x="17500" y="26"/>
                    <a:pt x="17500" y="16"/>
                  </a:cubicBezTo>
                  <a:cubicBezTo>
                    <a:pt x="17500" y="7"/>
                    <a:pt x="17508" y="0"/>
                    <a:pt x="17517" y="0"/>
                  </a:cubicBezTo>
                  <a:close/>
                  <a:moveTo>
                    <a:pt x="17750" y="0"/>
                  </a:moveTo>
                  <a:lnTo>
                    <a:pt x="17850" y="0"/>
                  </a:lnTo>
                  <a:cubicBezTo>
                    <a:pt x="17859" y="0"/>
                    <a:pt x="17867" y="7"/>
                    <a:pt x="17867" y="16"/>
                  </a:cubicBezTo>
                  <a:cubicBezTo>
                    <a:pt x="17867" y="26"/>
                    <a:pt x="17859" y="33"/>
                    <a:pt x="17850" y="33"/>
                  </a:cubicBezTo>
                  <a:lnTo>
                    <a:pt x="17750" y="33"/>
                  </a:lnTo>
                  <a:cubicBezTo>
                    <a:pt x="17741" y="33"/>
                    <a:pt x="17733" y="26"/>
                    <a:pt x="17733" y="16"/>
                  </a:cubicBezTo>
                  <a:cubicBezTo>
                    <a:pt x="17733" y="7"/>
                    <a:pt x="17741" y="0"/>
                    <a:pt x="17750" y="0"/>
                  </a:cubicBezTo>
                  <a:close/>
                  <a:moveTo>
                    <a:pt x="17983" y="0"/>
                  </a:moveTo>
                  <a:lnTo>
                    <a:pt x="18083" y="0"/>
                  </a:lnTo>
                  <a:cubicBezTo>
                    <a:pt x="18093" y="0"/>
                    <a:pt x="18100" y="7"/>
                    <a:pt x="18100" y="16"/>
                  </a:cubicBezTo>
                  <a:cubicBezTo>
                    <a:pt x="18100" y="26"/>
                    <a:pt x="18093" y="33"/>
                    <a:pt x="18083" y="33"/>
                  </a:cubicBezTo>
                  <a:lnTo>
                    <a:pt x="17983" y="33"/>
                  </a:lnTo>
                  <a:cubicBezTo>
                    <a:pt x="17974" y="33"/>
                    <a:pt x="17967" y="26"/>
                    <a:pt x="17967" y="16"/>
                  </a:cubicBezTo>
                  <a:cubicBezTo>
                    <a:pt x="17967" y="7"/>
                    <a:pt x="17974" y="0"/>
                    <a:pt x="17983" y="0"/>
                  </a:cubicBezTo>
                  <a:close/>
                  <a:moveTo>
                    <a:pt x="18217" y="0"/>
                  </a:moveTo>
                  <a:lnTo>
                    <a:pt x="18317" y="0"/>
                  </a:lnTo>
                  <a:cubicBezTo>
                    <a:pt x="18326" y="0"/>
                    <a:pt x="18333" y="7"/>
                    <a:pt x="18333" y="16"/>
                  </a:cubicBezTo>
                  <a:cubicBezTo>
                    <a:pt x="18333" y="26"/>
                    <a:pt x="18326" y="33"/>
                    <a:pt x="18317" y="33"/>
                  </a:cubicBezTo>
                  <a:lnTo>
                    <a:pt x="18217" y="33"/>
                  </a:lnTo>
                  <a:cubicBezTo>
                    <a:pt x="18208" y="33"/>
                    <a:pt x="18200" y="26"/>
                    <a:pt x="18200" y="16"/>
                  </a:cubicBezTo>
                  <a:cubicBezTo>
                    <a:pt x="18200" y="7"/>
                    <a:pt x="18208" y="0"/>
                    <a:pt x="18217" y="0"/>
                  </a:cubicBezTo>
                  <a:close/>
                  <a:moveTo>
                    <a:pt x="18450" y="0"/>
                  </a:moveTo>
                  <a:lnTo>
                    <a:pt x="18525" y="0"/>
                  </a:lnTo>
                  <a:cubicBezTo>
                    <a:pt x="18534" y="0"/>
                    <a:pt x="18542" y="7"/>
                    <a:pt x="18542" y="16"/>
                  </a:cubicBezTo>
                  <a:cubicBezTo>
                    <a:pt x="18542" y="26"/>
                    <a:pt x="18534" y="33"/>
                    <a:pt x="18525" y="33"/>
                  </a:cubicBezTo>
                  <a:lnTo>
                    <a:pt x="18450" y="33"/>
                  </a:lnTo>
                  <a:cubicBezTo>
                    <a:pt x="18441" y="33"/>
                    <a:pt x="18433" y="26"/>
                    <a:pt x="18433" y="16"/>
                  </a:cubicBezTo>
                  <a:cubicBezTo>
                    <a:pt x="18433" y="7"/>
                    <a:pt x="18441" y="0"/>
                    <a:pt x="18450" y="0"/>
                  </a:cubicBezTo>
                  <a:close/>
                </a:path>
              </a:pathLst>
            </a:custGeom>
            <a:solidFill>
              <a:srgbClr val="000000"/>
            </a:solidFill>
            <a:ln w="0" cap="flat">
              <a:solidFill>
                <a:srgbClr val="000000"/>
              </a:solidFill>
              <a:prstDash val="solid"/>
              <a:bevel/>
              <a:headEnd/>
              <a:tailEnd/>
            </a:ln>
          </p:spPr>
          <p:txBody>
            <a:bodyPr/>
            <a:lstStyle/>
            <a:p>
              <a:endParaRPr lang="ja-JP" altLang="en-US"/>
            </a:p>
          </p:txBody>
        </p:sp>
        <p:sp>
          <p:nvSpPr>
            <p:cNvPr id="25680" name="Freeform 130"/>
            <p:cNvSpPr>
              <a:spLocks noEditPoints="1"/>
            </p:cNvSpPr>
            <p:nvPr/>
          </p:nvSpPr>
          <p:spPr bwMode="auto">
            <a:xfrm>
              <a:off x="1773" y="2401"/>
              <a:ext cx="2846" cy="5"/>
            </a:xfrm>
            <a:custGeom>
              <a:avLst/>
              <a:gdLst>
                <a:gd name="T0" fmla="*/ 0 w 18542"/>
                <a:gd name="T1" fmla="*/ 0 h 33"/>
                <a:gd name="T2" fmla="*/ 0 w 18542"/>
                <a:gd name="T3" fmla="*/ 0 h 33"/>
                <a:gd name="T4" fmla="*/ 0 w 18542"/>
                <a:gd name="T5" fmla="*/ 0 h 33"/>
                <a:gd name="T6" fmla="*/ 0 w 18542"/>
                <a:gd name="T7" fmla="*/ 0 h 33"/>
                <a:gd name="T8" fmla="*/ 0 w 18542"/>
                <a:gd name="T9" fmla="*/ 0 h 33"/>
                <a:gd name="T10" fmla="*/ 0 w 18542"/>
                <a:gd name="T11" fmla="*/ 0 h 33"/>
                <a:gd name="T12" fmla="*/ 0 w 18542"/>
                <a:gd name="T13" fmla="*/ 0 h 33"/>
                <a:gd name="T14" fmla="*/ 0 w 18542"/>
                <a:gd name="T15" fmla="*/ 0 h 33"/>
                <a:gd name="T16" fmla="*/ 0 w 18542"/>
                <a:gd name="T17" fmla="*/ 0 h 33"/>
                <a:gd name="T18" fmla="*/ 0 w 18542"/>
                <a:gd name="T19" fmla="*/ 0 h 33"/>
                <a:gd name="T20" fmla="*/ 0 w 18542"/>
                <a:gd name="T21" fmla="*/ 0 h 33"/>
                <a:gd name="T22" fmla="*/ 0 w 18542"/>
                <a:gd name="T23" fmla="*/ 0 h 33"/>
                <a:gd name="T24" fmla="*/ 0 w 18542"/>
                <a:gd name="T25" fmla="*/ 0 h 33"/>
                <a:gd name="T26" fmla="*/ 0 w 18542"/>
                <a:gd name="T27" fmla="*/ 0 h 33"/>
                <a:gd name="T28" fmla="*/ 0 w 18542"/>
                <a:gd name="T29" fmla="*/ 0 h 33"/>
                <a:gd name="T30" fmla="*/ 0 w 18542"/>
                <a:gd name="T31" fmla="*/ 0 h 33"/>
                <a:gd name="T32" fmla="*/ 0 w 18542"/>
                <a:gd name="T33" fmla="*/ 0 h 33"/>
                <a:gd name="T34" fmla="*/ 0 w 18542"/>
                <a:gd name="T35" fmla="*/ 0 h 33"/>
                <a:gd name="T36" fmla="*/ 0 w 18542"/>
                <a:gd name="T37" fmla="*/ 0 h 33"/>
                <a:gd name="T38" fmla="*/ 0 w 18542"/>
                <a:gd name="T39" fmla="*/ 0 h 33"/>
                <a:gd name="T40" fmla="*/ 0 w 18542"/>
                <a:gd name="T41" fmla="*/ 0 h 33"/>
                <a:gd name="T42" fmla="*/ 0 w 18542"/>
                <a:gd name="T43" fmla="*/ 0 h 33"/>
                <a:gd name="T44" fmla="*/ 0 w 18542"/>
                <a:gd name="T45" fmla="*/ 0 h 33"/>
                <a:gd name="T46" fmla="*/ 0 w 18542"/>
                <a:gd name="T47" fmla="*/ 0 h 33"/>
                <a:gd name="T48" fmla="*/ 0 w 18542"/>
                <a:gd name="T49" fmla="*/ 0 h 33"/>
                <a:gd name="T50" fmla="*/ 0 w 18542"/>
                <a:gd name="T51" fmla="*/ 0 h 33"/>
                <a:gd name="T52" fmla="*/ 0 w 18542"/>
                <a:gd name="T53" fmla="*/ 0 h 33"/>
                <a:gd name="T54" fmla="*/ 0 w 18542"/>
                <a:gd name="T55" fmla="*/ 0 h 33"/>
                <a:gd name="T56" fmla="*/ 0 w 18542"/>
                <a:gd name="T57" fmla="*/ 0 h 33"/>
                <a:gd name="T58" fmla="*/ 0 w 18542"/>
                <a:gd name="T59" fmla="*/ 0 h 33"/>
                <a:gd name="T60" fmla="*/ 0 w 18542"/>
                <a:gd name="T61" fmla="*/ 0 h 33"/>
                <a:gd name="T62" fmla="*/ 0 w 18542"/>
                <a:gd name="T63" fmla="*/ 0 h 33"/>
                <a:gd name="T64" fmla="*/ 0 w 18542"/>
                <a:gd name="T65" fmla="*/ 0 h 33"/>
                <a:gd name="T66" fmla="*/ 0 w 18542"/>
                <a:gd name="T67" fmla="*/ 0 h 33"/>
                <a:gd name="T68" fmla="*/ 0 w 18542"/>
                <a:gd name="T69" fmla="*/ 0 h 33"/>
                <a:gd name="T70" fmla="*/ 0 w 18542"/>
                <a:gd name="T71" fmla="*/ 0 h 33"/>
                <a:gd name="T72" fmla="*/ 0 w 18542"/>
                <a:gd name="T73" fmla="*/ 0 h 33"/>
                <a:gd name="T74" fmla="*/ 0 w 18542"/>
                <a:gd name="T75" fmla="*/ 0 h 33"/>
                <a:gd name="T76" fmla="*/ 0 w 18542"/>
                <a:gd name="T77" fmla="*/ 0 h 33"/>
                <a:gd name="T78" fmla="*/ 0 w 18542"/>
                <a:gd name="T79" fmla="*/ 0 h 33"/>
                <a:gd name="T80" fmla="*/ 0 w 18542"/>
                <a:gd name="T81" fmla="*/ 0 h 33"/>
                <a:gd name="T82" fmla="*/ 0 w 18542"/>
                <a:gd name="T83" fmla="*/ 0 h 33"/>
                <a:gd name="T84" fmla="*/ 0 w 18542"/>
                <a:gd name="T85" fmla="*/ 0 h 33"/>
                <a:gd name="T86" fmla="*/ 0 w 18542"/>
                <a:gd name="T87" fmla="*/ 0 h 33"/>
                <a:gd name="T88" fmla="*/ 0 w 18542"/>
                <a:gd name="T89" fmla="*/ 0 h 33"/>
                <a:gd name="T90" fmla="*/ 0 w 18542"/>
                <a:gd name="T91" fmla="*/ 0 h 33"/>
                <a:gd name="T92" fmla="*/ 0 w 18542"/>
                <a:gd name="T93" fmla="*/ 0 h 33"/>
                <a:gd name="T94" fmla="*/ 0 w 18542"/>
                <a:gd name="T95" fmla="*/ 0 h 33"/>
                <a:gd name="T96" fmla="*/ 0 w 18542"/>
                <a:gd name="T97" fmla="*/ 0 h 33"/>
                <a:gd name="T98" fmla="*/ 0 w 18542"/>
                <a:gd name="T99" fmla="*/ 0 h 33"/>
                <a:gd name="T100" fmla="*/ 0 w 18542"/>
                <a:gd name="T101" fmla="*/ 0 h 33"/>
                <a:gd name="T102" fmla="*/ 0 w 18542"/>
                <a:gd name="T103" fmla="*/ 0 h 33"/>
                <a:gd name="T104" fmla="*/ 0 w 18542"/>
                <a:gd name="T105" fmla="*/ 0 h 33"/>
                <a:gd name="T106" fmla="*/ 0 w 18542"/>
                <a:gd name="T107" fmla="*/ 0 h 33"/>
                <a:gd name="T108" fmla="*/ 0 w 18542"/>
                <a:gd name="T109" fmla="*/ 0 h 33"/>
                <a:gd name="T110" fmla="*/ 0 w 18542"/>
                <a:gd name="T111" fmla="*/ 0 h 33"/>
                <a:gd name="T112" fmla="*/ 0 w 18542"/>
                <a:gd name="T113" fmla="*/ 0 h 33"/>
                <a:gd name="T114" fmla="*/ 0 w 18542"/>
                <a:gd name="T115" fmla="*/ 0 h 33"/>
                <a:gd name="T116" fmla="*/ 0 w 18542"/>
                <a:gd name="T117" fmla="*/ 0 h 33"/>
                <a:gd name="T118" fmla="*/ 0 w 18542"/>
                <a:gd name="T119" fmla="*/ 0 h 33"/>
                <a:gd name="T120" fmla="*/ 0 w 18542"/>
                <a:gd name="T121" fmla="*/ 0 h 33"/>
                <a:gd name="T122" fmla="*/ 0 w 18542"/>
                <a:gd name="T123" fmla="*/ 0 h 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542"/>
                <a:gd name="T187" fmla="*/ 0 h 33"/>
                <a:gd name="T188" fmla="*/ 18542 w 18542"/>
                <a:gd name="T189" fmla="*/ 33 h 3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542" h="33">
                  <a:moveTo>
                    <a:pt x="17" y="0"/>
                  </a:moveTo>
                  <a:lnTo>
                    <a:pt x="117" y="0"/>
                  </a:lnTo>
                  <a:cubicBezTo>
                    <a:pt x="126" y="0"/>
                    <a:pt x="134" y="8"/>
                    <a:pt x="134" y="17"/>
                  </a:cubicBezTo>
                  <a:cubicBezTo>
                    <a:pt x="134" y="26"/>
                    <a:pt x="126" y="33"/>
                    <a:pt x="117" y="33"/>
                  </a:cubicBezTo>
                  <a:lnTo>
                    <a:pt x="17" y="33"/>
                  </a:lnTo>
                  <a:cubicBezTo>
                    <a:pt x="8" y="33"/>
                    <a:pt x="0" y="26"/>
                    <a:pt x="0" y="17"/>
                  </a:cubicBezTo>
                  <a:cubicBezTo>
                    <a:pt x="0" y="8"/>
                    <a:pt x="8" y="0"/>
                    <a:pt x="17" y="0"/>
                  </a:cubicBezTo>
                  <a:close/>
                  <a:moveTo>
                    <a:pt x="250" y="0"/>
                  </a:moveTo>
                  <a:lnTo>
                    <a:pt x="350" y="0"/>
                  </a:lnTo>
                  <a:cubicBezTo>
                    <a:pt x="360" y="0"/>
                    <a:pt x="367" y="8"/>
                    <a:pt x="367" y="17"/>
                  </a:cubicBezTo>
                  <a:cubicBezTo>
                    <a:pt x="367" y="26"/>
                    <a:pt x="360" y="33"/>
                    <a:pt x="350" y="33"/>
                  </a:cubicBezTo>
                  <a:lnTo>
                    <a:pt x="250" y="33"/>
                  </a:lnTo>
                  <a:cubicBezTo>
                    <a:pt x="241" y="33"/>
                    <a:pt x="234" y="26"/>
                    <a:pt x="234" y="17"/>
                  </a:cubicBezTo>
                  <a:cubicBezTo>
                    <a:pt x="234" y="8"/>
                    <a:pt x="241" y="0"/>
                    <a:pt x="250" y="0"/>
                  </a:cubicBezTo>
                  <a:close/>
                  <a:moveTo>
                    <a:pt x="484" y="0"/>
                  </a:moveTo>
                  <a:lnTo>
                    <a:pt x="584" y="0"/>
                  </a:lnTo>
                  <a:cubicBezTo>
                    <a:pt x="593" y="0"/>
                    <a:pt x="600" y="8"/>
                    <a:pt x="600" y="17"/>
                  </a:cubicBezTo>
                  <a:cubicBezTo>
                    <a:pt x="600" y="26"/>
                    <a:pt x="593" y="33"/>
                    <a:pt x="584" y="33"/>
                  </a:cubicBezTo>
                  <a:lnTo>
                    <a:pt x="484" y="33"/>
                  </a:lnTo>
                  <a:cubicBezTo>
                    <a:pt x="475" y="33"/>
                    <a:pt x="467" y="26"/>
                    <a:pt x="467" y="17"/>
                  </a:cubicBezTo>
                  <a:cubicBezTo>
                    <a:pt x="467" y="8"/>
                    <a:pt x="475" y="0"/>
                    <a:pt x="484" y="0"/>
                  </a:cubicBezTo>
                  <a:close/>
                  <a:moveTo>
                    <a:pt x="717" y="0"/>
                  </a:moveTo>
                  <a:lnTo>
                    <a:pt x="817" y="0"/>
                  </a:lnTo>
                  <a:cubicBezTo>
                    <a:pt x="826" y="0"/>
                    <a:pt x="834" y="8"/>
                    <a:pt x="834" y="17"/>
                  </a:cubicBezTo>
                  <a:cubicBezTo>
                    <a:pt x="834" y="26"/>
                    <a:pt x="826" y="33"/>
                    <a:pt x="817" y="33"/>
                  </a:cubicBezTo>
                  <a:lnTo>
                    <a:pt x="717" y="33"/>
                  </a:lnTo>
                  <a:cubicBezTo>
                    <a:pt x="708" y="33"/>
                    <a:pt x="700" y="26"/>
                    <a:pt x="700" y="17"/>
                  </a:cubicBezTo>
                  <a:cubicBezTo>
                    <a:pt x="700" y="8"/>
                    <a:pt x="708" y="0"/>
                    <a:pt x="717" y="0"/>
                  </a:cubicBezTo>
                  <a:close/>
                  <a:moveTo>
                    <a:pt x="950" y="0"/>
                  </a:moveTo>
                  <a:lnTo>
                    <a:pt x="1050" y="0"/>
                  </a:lnTo>
                  <a:cubicBezTo>
                    <a:pt x="1060" y="0"/>
                    <a:pt x="1067" y="8"/>
                    <a:pt x="1067" y="17"/>
                  </a:cubicBezTo>
                  <a:cubicBezTo>
                    <a:pt x="1067" y="26"/>
                    <a:pt x="1060" y="33"/>
                    <a:pt x="1050" y="33"/>
                  </a:cubicBezTo>
                  <a:lnTo>
                    <a:pt x="950" y="33"/>
                  </a:lnTo>
                  <a:cubicBezTo>
                    <a:pt x="941" y="33"/>
                    <a:pt x="934" y="26"/>
                    <a:pt x="934" y="17"/>
                  </a:cubicBezTo>
                  <a:cubicBezTo>
                    <a:pt x="934" y="8"/>
                    <a:pt x="941" y="0"/>
                    <a:pt x="950" y="0"/>
                  </a:cubicBezTo>
                  <a:close/>
                  <a:moveTo>
                    <a:pt x="1184" y="0"/>
                  </a:moveTo>
                  <a:lnTo>
                    <a:pt x="1284" y="0"/>
                  </a:lnTo>
                  <a:cubicBezTo>
                    <a:pt x="1293" y="0"/>
                    <a:pt x="1300" y="8"/>
                    <a:pt x="1300" y="17"/>
                  </a:cubicBezTo>
                  <a:cubicBezTo>
                    <a:pt x="1300" y="26"/>
                    <a:pt x="1293" y="33"/>
                    <a:pt x="1284" y="33"/>
                  </a:cubicBezTo>
                  <a:lnTo>
                    <a:pt x="1184" y="33"/>
                  </a:lnTo>
                  <a:cubicBezTo>
                    <a:pt x="1175" y="33"/>
                    <a:pt x="1167" y="26"/>
                    <a:pt x="1167" y="17"/>
                  </a:cubicBezTo>
                  <a:cubicBezTo>
                    <a:pt x="1167" y="8"/>
                    <a:pt x="1175" y="0"/>
                    <a:pt x="1184" y="0"/>
                  </a:cubicBezTo>
                  <a:close/>
                  <a:moveTo>
                    <a:pt x="1417" y="0"/>
                  </a:moveTo>
                  <a:lnTo>
                    <a:pt x="1517" y="0"/>
                  </a:lnTo>
                  <a:cubicBezTo>
                    <a:pt x="1526" y="0"/>
                    <a:pt x="1534" y="8"/>
                    <a:pt x="1534" y="17"/>
                  </a:cubicBezTo>
                  <a:cubicBezTo>
                    <a:pt x="1534" y="26"/>
                    <a:pt x="1526" y="33"/>
                    <a:pt x="1517" y="33"/>
                  </a:cubicBezTo>
                  <a:lnTo>
                    <a:pt x="1417" y="33"/>
                  </a:lnTo>
                  <a:cubicBezTo>
                    <a:pt x="1408" y="33"/>
                    <a:pt x="1400" y="26"/>
                    <a:pt x="1400" y="17"/>
                  </a:cubicBezTo>
                  <a:cubicBezTo>
                    <a:pt x="1400" y="8"/>
                    <a:pt x="1408" y="0"/>
                    <a:pt x="1417" y="0"/>
                  </a:cubicBezTo>
                  <a:close/>
                  <a:moveTo>
                    <a:pt x="1650" y="0"/>
                  </a:moveTo>
                  <a:lnTo>
                    <a:pt x="1750" y="0"/>
                  </a:lnTo>
                  <a:cubicBezTo>
                    <a:pt x="1760" y="0"/>
                    <a:pt x="1767" y="8"/>
                    <a:pt x="1767" y="17"/>
                  </a:cubicBezTo>
                  <a:cubicBezTo>
                    <a:pt x="1767" y="26"/>
                    <a:pt x="1760" y="33"/>
                    <a:pt x="1750" y="33"/>
                  </a:cubicBezTo>
                  <a:lnTo>
                    <a:pt x="1650" y="33"/>
                  </a:lnTo>
                  <a:cubicBezTo>
                    <a:pt x="1641" y="33"/>
                    <a:pt x="1634" y="26"/>
                    <a:pt x="1634" y="17"/>
                  </a:cubicBezTo>
                  <a:cubicBezTo>
                    <a:pt x="1634" y="8"/>
                    <a:pt x="1641" y="0"/>
                    <a:pt x="1650" y="0"/>
                  </a:cubicBezTo>
                  <a:close/>
                  <a:moveTo>
                    <a:pt x="1884" y="0"/>
                  </a:moveTo>
                  <a:lnTo>
                    <a:pt x="1984" y="0"/>
                  </a:lnTo>
                  <a:cubicBezTo>
                    <a:pt x="1993" y="0"/>
                    <a:pt x="2000" y="8"/>
                    <a:pt x="2000" y="17"/>
                  </a:cubicBezTo>
                  <a:cubicBezTo>
                    <a:pt x="2000" y="26"/>
                    <a:pt x="1993" y="33"/>
                    <a:pt x="1984" y="33"/>
                  </a:cubicBezTo>
                  <a:lnTo>
                    <a:pt x="1884" y="33"/>
                  </a:lnTo>
                  <a:cubicBezTo>
                    <a:pt x="1875" y="33"/>
                    <a:pt x="1867" y="26"/>
                    <a:pt x="1867" y="17"/>
                  </a:cubicBezTo>
                  <a:cubicBezTo>
                    <a:pt x="1867" y="8"/>
                    <a:pt x="1875" y="0"/>
                    <a:pt x="1884" y="0"/>
                  </a:cubicBezTo>
                  <a:close/>
                  <a:moveTo>
                    <a:pt x="2117" y="0"/>
                  </a:moveTo>
                  <a:lnTo>
                    <a:pt x="2217" y="0"/>
                  </a:lnTo>
                  <a:cubicBezTo>
                    <a:pt x="2226" y="0"/>
                    <a:pt x="2234" y="8"/>
                    <a:pt x="2234" y="17"/>
                  </a:cubicBezTo>
                  <a:cubicBezTo>
                    <a:pt x="2234" y="26"/>
                    <a:pt x="2226" y="33"/>
                    <a:pt x="2217" y="33"/>
                  </a:cubicBezTo>
                  <a:lnTo>
                    <a:pt x="2117" y="33"/>
                  </a:lnTo>
                  <a:cubicBezTo>
                    <a:pt x="2108" y="33"/>
                    <a:pt x="2100" y="26"/>
                    <a:pt x="2100" y="17"/>
                  </a:cubicBezTo>
                  <a:cubicBezTo>
                    <a:pt x="2100" y="8"/>
                    <a:pt x="2108" y="0"/>
                    <a:pt x="2117" y="0"/>
                  </a:cubicBezTo>
                  <a:close/>
                  <a:moveTo>
                    <a:pt x="2350" y="0"/>
                  </a:moveTo>
                  <a:lnTo>
                    <a:pt x="2450" y="0"/>
                  </a:lnTo>
                  <a:cubicBezTo>
                    <a:pt x="2460" y="0"/>
                    <a:pt x="2467" y="8"/>
                    <a:pt x="2467" y="17"/>
                  </a:cubicBezTo>
                  <a:cubicBezTo>
                    <a:pt x="2467" y="26"/>
                    <a:pt x="2460" y="33"/>
                    <a:pt x="2450" y="33"/>
                  </a:cubicBezTo>
                  <a:lnTo>
                    <a:pt x="2350" y="33"/>
                  </a:lnTo>
                  <a:cubicBezTo>
                    <a:pt x="2341" y="33"/>
                    <a:pt x="2334" y="26"/>
                    <a:pt x="2334" y="17"/>
                  </a:cubicBezTo>
                  <a:cubicBezTo>
                    <a:pt x="2334" y="8"/>
                    <a:pt x="2341" y="0"/>
                    <a:pt x="2350" y="0"/>
                  </a:cubicBezTo>
                  <a:close/>
                  <a:moveTo>
                    <a:pt x="2584" y="0"/>
                  </a:moveTo>
                  <a:lnTo>
                    <a:pt x="2684" y="0"/>
                  </a:lnTo>
                  <a:cubicBezTo>
                    <a:pt x="2693" y="0"/>
                    <a:pt x="2700" y="8"/>
                    <a:pt x="2700" y="17"/>
                  </a:cubicBezTo>
                  <a:cubicBezTo>
                    <a:pt x="2700" y="26"/>
                    <a:pt x="2693" y="33"/>
                    <a:pt x="2684" y="33"/>
                  </a:cubicBezTo>
                  <a:lnTo>
                    <a:pt x="2584" y="33"/>
                  </a:lnTo>
                  <a:cubicBezTo>
                    <a:pt x="2575" y="33"/>
                    <a:pt x="2567" y="26"/>
                    <a:pt x="2567" y="17"/>
                  </a:cubicBezTo>
                  <a:cubicBezTo>
                    <a:pt x="2567" y="8"/>
                    <a:pt x="2575" y="0"/>
                    <a:pt x="2584" y="0"/>
                  </a:cubicBezTo>
                  <a:close/>
                  <a:moveTo>
                    <a:pt x="2817" y="0"/>
                  </a:moveTo>
                  <a:lnTo>
                    <a:pt x="2917" y="0"/>
                  </a:lnTo>
                  <a:cubicBezTo>
                    <a:pt x="2926" y="0"/>
                    <a:pt x="2934" y="8"/>
                    <a:pt x="2934" y="17"/>
                  </a:cubicBezTo>
                  <a:cubicBezTo>
                    <a:pt x="2934" y="26"/>
                    <a:pt x="2926" y="33"/>
                    <a:pt x="2917" y="33"/>
                  </a:cubicBezTo>
                  <a:lnTo>
                    <a:pt x="2817" y="33"/>
                  </a:lnTo>
                  <a:cubicBezTo>
                    <a:pt x="2808" y="33"/>
                    <a:pt x="2800" y="26"/>
                    <a:pt x="2800" y="17"/>
                  </a:cubicBezTo>
                  <a:cubicBezTo>
                    <a:pt x="2800" y="8"/>
                    <a:pt x="2808" y="0"/>
                    <a:pt x="2817" y="0"/>
                  </a:cubicBezTo>
                  <a:close/>
                  <a:moveTo>
                    <a:pt x="3050" y="0"/>
                  </a:moveTo>
                  <a:lnTo>
                    <a:pt x="3150" y="0"/>
                  </a:lnTo>
                  <a:cubicBezTo>
                    <a:pt x="3160" y="0"/>
                    <a:pt x="3167" y="8"/>
                    <a:pt x="3167" y="17"/>
                  </a:cubicBezTo>
                  <a:cubicBezTo>
                    <a:pt x="3167" y="26"/>
                    <a:pt x="3160" y="33"/>
                    <a:pt x="3150" y="33"/>
                  </a:cubicBezTo>
                  <a:lnTo>
                    <a:pt x="3050" y="33"/>
                  </a:lnTo>
                  <a:cubicBezTo>
                    <a:pt x="3041" y="33"/>
                    <a:pt x="3034" y="26"/>
                    <a:pt x="3034" y="17"/>
                  </a:cubicBezTo>
                  <a:cubicBezTo>
                    <a:pt x="3034" y="8"/>
                    <a:pt x="3041" y="0"/>
                    <a:pt x="3050" y="0"/>
                  </a:cubicBezTo>
                  <a:close/>
                  <a:moveTo>
                    <a:pt x="3284" y="0"/>
                  </a:moveTo>
                  <a:lnTo>
                    <a:pt x="3384" y="0"/>
                  </a:lnTo>
                  <a:cubicBezTo>
                    <a:pt x="3393" y="0"/>
                    <a:pt x="3400" y="8"/>
                    <a:pt x="3400" y="17"/>
                  </a:cubicBezTo>
                  <a:cubicBezTo>
                    <a:pt x="3400" y="26"/>
                    <a:pt x="3393" y="33"/>
                    <a:pt x="3384" y="33"/>
                  </a:cubicBezTo>
                  <a:lnTo>
                    <a:pt x="3284" y="33"/>
                  </a:lnTo>
                  <a:cubicBezTo>
                    <a:pt x="3275" y="33"/>
                    <a:pt x="3267" y="26"/>
                    <a:pt x="3267" y="17"/>
                  </a:cubicBezTo>
                  <a:cubicBezTo>
                    <a:pt x="3267" y="8"/>
                    <a:pt x="3275" y="0"/>
                    <a:pt x="3284" y="0"/>
                  </a:cubicBezTo>
                  <a:close/>
                  <a:moveTo>
                    <a:pt x="3517" y="0"/>
                  </a:moveTo>
                  <a:lnTo>
                    <a:pt x="3617" y="0"/>
                  </a:lnTo>
                  <a:cubicBezTo>
                    <a:pt x="3626" y="0"/>
                    <a:pt x="3634" y="8"/>
                    <a:pt x="3634" y="17"/>
                  </a:cubicBezTo>
                  <a:cubicBezTo>
                    <a:pt x="3634" y="26"/>
                    <a:pt x="3626" y="33"/>
                    <a:pt x="3617" y="33"/>
                  </a:cubicBezTo>
                  <a:lnTo>
                    <a:pt x="3517" y="33"/>
                  </a:lnTo>
                  <a:cubicBezTo>
                    <a:pt x="3508" y="33"/>
                    <a:pt x="3500" y="26"/>
                    <a:pt x="3500" y="17"/>
                  </a:cubicBezTo>
                  <a:cubicBezTo>
                    <a:pt x="3500" y="8"/>
                    <a:pt x="3508" y="0"/>
                    <a:pt x="3517" y="0"/>
                  </a:cubicBezTo>
                  <a:close/>
                  <a:moveTo>
                    <a:pt x="3750" y="0"/>
                  </a:moveTo>
                  <a:lnTo>
                    <a:pt x="3850" y="0"/>
                  </a:lnTo>
                  <a:cubicBezTo>
                    <a:pt x="3860" y="0"/>
                    <a:pt x="3867" y="8"/>
                    <a:pt x="3867" y="17"/>
                  </a:cubicBezTo>
                  <a:cubicBezTo>
                    <a:pt x="3867" y="26"/>
                    <a:pt x="3860" y="33"/>
                    <a:pt x="3850" y="33"/>
                  </a:cubicBezTo>
                  <a:lnTo>
                    <a:pt x="3750" y="33"/>
                  </a:lnTo>
                  <a:cubicBezTo>
                    <a:pt x="3741" y="33"/>
                    <a:pt x="3734" y="26"/>
                    <a:pt x="3734" y="17"/>
                  </a:cubicBezTo>
                  <a:cubicBezTo>
                    <a:pt x="3734" y="8"/>
                    <a:pt x="3741" y="0"/>
                    <a:pt x="3750" y="0"/>
                  </a:cubicBezTo>
                  <a:close/>
                  <a:moveTo>
                    <a:pt x="3984" y="0"/>
                  </a:moveTo>
                  <a:lnTo>
                    <a:pt x="4084" y="0"/>
                  </a:lnTo>
                  <a:cubicBezTo>
                    <a:pt x="4093" y="0"/>
                    <a:pt x="4100" y="8"/>
                    <a:pt x="4100" y="17"/>
                  </a:cubicBezTo>
                  <a:cubicBezTo>
                    <a:pt x="4100" y="26"/>
                    <a:pt x="4093" y="33"/>
                    <a:pt x="4084" y="33"/>
                  </a:cubicBezTo>
                  <a:lnTo>
                    <a:pt x="3984" y="33"/>
                  </a:lnTo>
                  <a:cubicBezTo>
                    <a:pt x="3975" y="33"/>
                    <a:pt x="3967" y="26"/>
                    <a:pt x="3967" y="17"/>
                  </a:cubicBezTo>
                  <a:cubicBezTo>
                    <a:pt x="3967" y="8"/>
                    <a:pt x="3975" y="0"/>
                    <a:pt x="3984" y="0"/>
                  </a:cubicBezTo>
                  <a:close/>
                  <a:moveTo>
                    <a:pt x="4217" y="0"/>
                  </a:moveTo>
                  <a:lnTo>
                    <a:pt x="4317" y="0"/>
                  </a:lnTo>
                  <a:cubicBezTo>
                    <a:pt x="4326" y="0"/>
                    <a:pt x="4334" y="8"/>
                    <a:pt x="4334" y="17"/>
                  </a:cubicBezTo>
                  <a:cubicBezTo>
                    <a:pt x="4334" y="26"/>
                    <a:pt x="4326" y="33"/>
                    <a:pt x="4317" y="33"/>
                  </a:cubicBezTo>
                  <a:lnTo>
                    <a:pt x="4217" y="33"/>
                  </a:lnTo>
                  <a:cubicBezTo>
                    <a:pt x="4208" y="33"/>
                    <a:pt x="4200" y="26"/>
                    <a:pt x="4200" y="17"/>
                  </a:cubicBezTo>
                  <a:cubicBezTo>
                    <a:pt x="4200" y="8"/>
                    <a:pt x="4208" y="0"/>
                    <a:pt x="4217" y="0"/>
                  </a:cubicBezTo>
                  <a:close/>
                  <a:moveTo>
                    <a:pt x="4450" y="0"/>
                  </a:moveTo>
                  <a:lnTo>
                    <a:pt x="4550" y="0"/>
                  </a:lnTo>
                  <a:cubicBezTo>
                    <a:pt x="4560" y="0"/>
                    <a:pt x="4567" y="8"/>
                    <a:pt x="4567" y="17"/>
                  </a:cubicBezTo>
                  <a:cubicBezTo>
                    <a:pt x="4567" y="26"/>
                    <a:pt x="4560" y="33"/>
                    <a:pt x="4550" y="33"/>
                  </a:cubicBezTo>
                  <a:lnTo>
                    <a:pt x="4450" y="33"/>
                  </a:lnTo>
                  <a:cubicBezTo>
                    <a:pt x="4441" y="33"/>
                    <a:pt x="4434" y="26"/>
                    <a:pt x="4434" y="17"/>
                  </a:cubicBezTo>
                  <a:cubicBezTo>
                    <a:pt x="4434" y="8"/>
                    <a:pt x="4441" y="0"/>
                    <a:pt x="4450" y="0"/>
                  </a:cubicBezTo>
                  <a:close/>
                  <a:moveTo>
                    <a:pt x="4684" y="0"/>
                  </a:moveTo>
                  <a:lnTo>
                    <a:pt x="4784" y="0"/>
                  </a:lnTo>
                  <a:cubicBezTo>
                    <a:pt x="4793" y="0"/>
                    <a:pt x="4800" y="8"/>
                    <a:pt x="4800" y="17"/>
                  </a:cubicBezTo>
                  <a:cubicBezTo>
                    <a:pt x="4800" y="26"/>
                    <a:pt x="4793" y="33"/>
                    <a:pt x="4784" y="33"/>
                  </a:cubicBezTo>
                  <a:lnTo>
                    <a:pt x="4684" y="33"/>
                  </a:lnTo>
                  <a:cubicBezTo>
                    <a:pt x="4675" y="33"/>
                    <a:pt x="4667" y="26"/>
                    <a:pt x="4667" y="17"/>
                  </a:cubicBezTo>
                  <a:cubicBezTo>
                    <a:pt x="4667" y="8"/>
                    <a:pt x="4675" y="0"/>
                    <a:pt x="4684" y="0"/>
                  </a:cubicBezTo>
                  <a:close/>
                  <a:moveTo>
                    <a:pt x="4917" y="0"/>
                  </a:moveTo>
                  <a:lnTo>
                    <a:pt x="5017" y="0"/>
                  </a:lnTo>
                  <a:cubicBezTo>
                    <a:pt x="5026" y="0"/>
                    <a:pt x="5034" y="8"/>
                    <a:pt x="5034" y="17"/>
                  </a:cubicBezTo>
                  <a:cubicBezTo>
                    <a:pt x="5034" y="26"/>
                    <a:pt x="5026" y="33"/>
                    <a:pt x="5017" y="33"/>
                  </a:cubicBezTo>
                  <a:lnTo>
                    <a:pt x="4917" y="33"/>
                  </a:lnTo>
                  <a:cubicBezTo>
                    <a:pt x="4908" y="33"/>
                    <a:pt x="4900" y="26"/>
                    <a:pt x="4900" y="17"/>
                  </a:cubicBezTo>
                  <a:cubicBezTo>
                    <a:pt x="4900" y="8"/>
                    <a:pt x="4908" y="0"/>
                    <a:pt x="4917" y="0"/>
                  </a:cubicBezTo>
                  <a:close/>
                  <a:moveTo>
                    <a:pt x="5150" y="0"/>
                  </a:moveTo>
                  <a:lnTo>
                    <a:pt x="5250" y="0"/>
                  </a:lnTo>
                  <a:cubicBezTo>
                    <a:pt x="5260" y="0"/>
                    <a:pt x="5267" y="8"/>
                    <a:pt x="5267" y="17"/>
                  </a:cubicBezTo>
                  <a:cubicBezTo>
                    <a:pt x="5267" y="26"/>
                    <a:pt x="5260" y="33"/>
                    <a:pt x="5250" y="33"/>
                  </a:cubicBezTo>
                  <a:lnTo>
                    <a:pt x="5150" y="33"/>
                  </a:lnTo>
                  <a:cubicBezTo>
                    <a:pt x="5141" y="33"/>
                    <a:pt x="5134" y="26"/>
                    <a:pt x="5134" y="17"/>
                  </a:cubicBezTo>
                  <a:cubicBezTo>
                    <a:pt x="5134" y="8"/>
                    <a:pt x="5141" y="0"/>
                    <a:pt x="5150" y="0"/>
                  </a:cubicBezTo>
                  <a:close/>
                  <a:moveTo>
                    <a:pt x="5384" y="0"/>
                  </a:moveTo>
                  <a:lnTo>
                    <a:pt x="5484" y="0"/>
                  </a:lnTo>
                  <a:cubicBezTo>
                    <a:pt x="5493" y="0"/>
                    <a:pt x="5500" y="8"/>
                    <a:pt x="5500" y="17"/>
                  </a:cubicBezTo>
                  <a:cubicBezTo>
                    <a:pt x="5500" y="26"/>
                    <a:pt x="5493" y="33"/>
                    <a:pt x="5484" y="33"/>
                  </a:cubicBezTo>
                  <a:lnTo>
                    <a:pt x="5384" y="33"/>
                  </a:lnTo>
                  <a:cubicBezTo>
                    <a:pt x="5375" y="33"/>
                    <a:pt x="5367" y="26"/>
                    <a:pt x="5367" y="17"/>
                  </a:cubicBezTo>
                  <a:cubicBezTo>
                    <a:pt x="5367" y="8"/>
                    <a:pt x="5375" y="0"/>
                    <a:pt x="5384" y="0"/>
                  </a:cubicBezTo>
                  <a:close/>
                  <a:moveTo>
                    <a:pt x="5617" y="0"/>
                  </a:moveTo>
                  <a:lnTo>
                    <a:pt x="5717" y="0"/>
                  </a:lnTo>
                  <a:cubicBezTo>
                    <a:pt x="5726" y="0"/>
                    <a:pt x="5734" y="8"/>
                    <a:pt x="5734" y="17"/>
                  </a:cubicBezTo>
                  <a:cubicBezTo>
                    <a:pt x="5734" y="26"/>
                    <a:pt x="5726" y="33"/>
                    <a:pt x="5717" y="33"/>
                  </a:cubicBezTo>
                  <a:lnTo>
                    <a:pt x="5617" y="33"/>
                  </a:lnTo>
                  <a:cubicBezTo>
                    <a:pt x="5608" y="33"/>
                    <a:pt x="5600" y="26"/>
                    <a:pt x="5600" y="17"/>
                  </a:cubicBezTo>
                  <a:cubicBezTo>
                    <a:pt x="5600" y="8"/>
                    <a:pt x="5608" y="0"/>
                    <a:pt x="5617" y="0"/>
                  </a:cubicBezTo>
                  <a:close/>
                  <a:moveTo>
                    <a:pt x="5850" y="0"/>
                  </a:moveTo>
                  <a:lnTo>
                    <a:pt x="5950" y="0"/>
                  </a:lnTo>
                  <a:cubicBezTo>
                    <a:pt x="5960" y="0"/>
                    <a:pt x="5967" y="8"/>
                    <a:pt x="5967" y="17"/>
                  </a:cubicBezTo>
                  <a:cubicBezTo>
                    <a:pt x="5967" y="26"/>
                    <a:pt x="5960" y="33"/>
                    <a:pt x="5950" y="33"/>
                  </a:cubicBezTo>
                  <a:lnTo>
                    <a:pt x="5850" y="33"/>
                  </a:lnTo>
                  <a:cubicBezTo>
                    <a:pt x="5841" y="33"/>
                    <a:pt x="5834" y="26"/>
                    <a:pt x="5834" y="17"/>
                  </a:cubicBezTo>
                  <a:cubicBezTo>
                    <a:pt x="5834" y="8"/>
                    <a:pt x="5841" y="0"/>
                    <a:pt x="5850" y="0"/>
                  </a:cubicBezTo>
                  <a:close/>
                  <a:moveTo>
                    <a:pt x="6084" y="0"/>
                  </a:moveTo>
                  <a:lnTo>
                    <a:pt x="6184" y="0"/>
                  </a:lnTo>
                  <a:cubicBezTo>
                    <a:pt x="6193" y="0"/>
                    <a:pt x="6200" y="8"/>
                    <a:pt x="6200" y="17"/>
                  </a:cubicBezTo>
                  <a:cubicBezTo>
                    <a:pt x="6200" y="26"/>
                    <a:pt x="6193" y="33"/>
                    <a:pt x="6184" y="33"/>
                  </a:cubicBezTo>
                  <a:lnTo>
                    <a:pt x="6084" y="33"/>
                  </a:lnTo>
                  <a:cubicBezTo>
                    <a:pt x="6075" y="33"/>
                    <a:pt x="6067" y="26"/>
                    <a:pt x="6067" y="17"/>
                  </a:cubicBezTo>
                  <a:cubicBezTo>
                    <a:pt x="6067" y="8"/>
                    <a:pt x="6075" y="0"/>
                    <a:pt x="6084" y="0"/>
                  </a:cubicBezTo>
                  <a:close/>
                  <a:moveTo>
                    <a:pt x="6317" y="0"/>
                  </a:moveTo>
                  <a:lnTo>
                    <a:pt x="6417" y="0"/>
                  </a:lnTo>
                  <a:cubicBezTo>
                    <a:pt x="6426" y="0"/>
                    <a:pt x="6434" y="8"/>
                    <a:pt x="6434" y="17"/>
                  </a:cubicBezTo>
                  <a:cubicBezTo>
                    <a:pt x="6434" y="26"/>
                    <a:pt x="6426" y="33"/>
                    <a:pt x="6417" y="33"/>
                  </a:cubicBezTo>
                  <a:lnTo>
                    <a:pt x="6317" y="33"/>
                  </a:lnTo>
                  <a:cubicBezTo>
                    <a:pt x="6308" y="33"/>
                    <a:pt x="6300" y="26"/>
                    <a:pt x="6300" y="17"/>
                  </a:cubicBezTo>
                  <a:cubicBezTo>
                    <a:pt x="6300" y="8"/>
                    <a:pt x="6308" y="0"/>
                    <a:pt x="6317" y="0"/>
                  </a:cubicBezTo>
                  <a:close/>
                  <a:moveTo>
                    <a:pt x="6550" y="0"/>
                  </a:moveTo>
                  <a:lnTo>
                    <a:pt x="6650" y="0"/>
                  </a:lnTo>
                  <a:cubicBezTo>
                    <a:pt x="6660" y="0"/>
                    <a:pt x="6667" y="8"/>
                    <a:pt x="6667" y="17"/>
                  </a:cubicBezTo>
                  <a:cubicBezTo>
                    <a:pt x="6667" y="26"/>
                    <a:pt x="6660" y="33"/>
                    <a:pt x="6650" y="33"/>
                  </a:cubicBezTo>
                  <a:lnTo>
                    <a:pt x="6550" y="33"/>
                  </a:lnTo>
                  <a:cubicBezTo>
                    <a:pt x="6541" y="33"/>
                    <a:pt x="6534" y="26"/>
                    <a:pt x="6534" y="17"/>
                  </a:cubicBezTo>
                  <a:cubicBezTo>
                    <a:pt x="6534" y="8"/>
                    <a:pt x="6541" y="0"/>
                    <a:pt x="6550" y="0"/>
                  </a:cubicBezTo>
                  <a:close/>
                  <a:moveTo>
                    <a:pt x="6784" y="0"/>
                  </a:moveTo>
                  <a:lnTo>
                    <a:pt x="6884" y="0"/>
                  </a:lnTo>
                  <a:cubicBezTo>
                    <a:pt x="6893" y="0"/>
                    <a:pt x="6900" y="8"/>
                    <a:pt x="6900" y="17"/>
                  </a:cubicBezTo>
                  <a:cubicBezTo>
                    <a:pt x="6900" y="26"/>
                    <a:pt x="6893" y="33"/>
                    <a:pt x="6884" y="33"/>
                  </a:cubicBezTo>
                  <a:lnTo>
                    <a:pt x="6784" y="33"/>
                  </a:lnTo>
                  <a:cubicBezTo>
                    <a:pt x="6775" y="33"/>
                    <a:pt x="6767" y="26"/>
                    <a:pt x="6767" y="17"/>
                  </a:cubicBezTo>
                  <a:cubicBezTo>
                    <a:pt x="6767" y="8"/>
                    <a:pt x="6775" y="0"/>
                    <a:pt x="6784" y="0"/>
                  </a:cubicBezTo>
                  <a:close/>
                  <a:moveTo>
                    <a:pt x="7017" y="0"/>
                  </a:moveTo>
                  <a:lnTo>
                    <a:pt x="7117" y="0"/>
                  </a:lnTo>
                  <a:cubicBezTo>
                    <a:pt x="7126" y="0"/>
                    <a:pt x="7134" y="8"/>
                    <a:pt x="7134" y="17"/>
                  </a:cubicBezTo>
                  <a:cubicBezTo>
                    <a:pt x="7134" y="26"/>
                    <a:pt x="7126" y="33"/>
                    <a:pt x="7117" y="33"/>
                  </a:cubicBezTo>
                  <a:lnTo>
                    <a:pt x="7017" y="33"/>
                  </a:lnTo>
                  <a:cubicBezTo>
                    <a:pt x="7008" y="33"/>
                    <a:pt x="7000" y="26"/>
                    <a:pt x="7000" y="17"/>
                  </a:cubicBezTo>
                  <a:cubicBezTo>
                    <a:pt x="7000" y="8"/>
                    <a:pt x="7008" y="0"/>
                    <a:pt x="7017" y="0"/>
                  </a:cubicBezTo>
                  <a:close/>
                  <a:moveTo>
                    <a:pt x="7250" y="0"/>
                  </a:moveTo>
                  <a:lnTo>
                    <a:pt x="7350" y="0"/>
                  </a:lnTo>
                  <a:cubicBezTo>
                    <a:pt x="7360" y="0"/>
                    <a:pt x="7367" y="8"/>
                    <a:pt x="7367" y="17"/>
                  </a:cubicBezTo>
                  <a:cubicBezTo>
                    <a:pt x="7367" y="26"/>
                    <a:pt x="7360" y="33"/>
                    <a:pt x="7350" y="33"/>
                  </a:cubicBezTo>
                  <a:lnTo>
                    <a:pt x="7250" y="33"/>
                  </a:lnTo>
                  <a:cubicBezTo>
                    <a:pt x="7241" y="33"/>
                    <a:pt x="7234" y="26"/>
                    <a:pt x="7234" y="17"/>
                  </a:cubicBezTo>
                  <a:cubicBezTo>
                    <a:pt x="7234" y="8"/>
                    <a:pt x="7241" y="0"/>
                    <a:pt x="7250" y="0"/>
                  </a:cubicBezTo>
                  <a:close/>
                  <a:moveTo>
                    <a:pt x="7484" y="0"/>
                  </a:moveTo>
                  <a:lnTo>
                    <a:pt x="7584" y="0"/>
                  </a:lnTo>
                  <a:cubicBezTo>
                    <a:pt x="7593" y="0"/>
                    <a:pt x="7600" y="8"/>
                    <a:pt x="7600" y="17"/>
                  </a:cubicBezTo>
                  <a:cubicBezTo>
                    <a:pt x="7600" y="26"/>
                    <a:pt x="7593" y="33"/>
                    <a:pt x="7584" y="33"/>
                  </a:cubicBezTo>
                  <a:lnTo>
                    <a:pt x="7484" y="33"/>
                  </a:lnTo>
                  <a:cubicBezTo>
                    <a:pt x="7475" y="33"/>
                    <a:pt x="7467" y="26"/>
                    <a:pt x="7467" y="17"/>
                  </a:cubicBezTo>
                  <a:cubicBezTo>
                    <a:pt x="7467" y="8"/>
                    <a:pt x="7475" y="0"/>
                    <a:pt x="7484" y="0"/>
                  </a:cubicBezTo>
                  <a:close/>
                  <a:moveTo>
                    <a:pt x="7717" y="0"/>
                  </a:moveTo>
                  <a:lnTo>
                    <a:pt x="7817" y="0"/>
                  </a:lnTo>
                  <a:cubicBezTo>
                    <a:pt x="7826" y="0"/>
                    <a:pt x="7834" y="8"/>
                    <a:pt x="7834" y="17"/>
                  </a:cubicBezTo>
                  <a:cubicBezTo>
                    <a:pt x="7834" y="26"/>
                    <a:pt x="7826" y="33"/>
                    <a:pt x="7817" y="33"/>
                  </a:cubicBezTo>
                  <a:lnTo>
                    <a:pt x="7717" y="33"/>
                  </a:lnTo>
                  <a:cubicBezTo>
                    <a:pt x="7708" y="33"/>
                    <a:pt x="7700" y="26"/>
                    <a:pt x="7700" y="17"/>
                  </a:cubicBezTo>
                  <a:cubicBezTo>
                    <a:pt x="7700" y="8"/>
                    <a:pt x="7708" y="0"/>
                    <a:pt x="7717" y="0"/>
                  </a:cubicBezTo>
                  <a:close/>
                  <a:moveTo>
                    <a:pt x="7950" y="0"/>
                  </a:moveTo>
                  <a:lnTo>
                    <a:pt x="8050" y="0"/>
                  </a:lnTo>
                  <a:cubicBezTo>
                    <a:pt x="8060" y="0"/>
                    <a:pt x="8067" y="8"/>
                    <a:pt x="8067" y="17"/>
                  </a:cubicBezTo>
                  <a:cubicBezTo>
                    <a:pt x="8067" y="26"/>
                    <a:pt x="8060" y="33"/>
                    <a:pt x="8050" y="33"/>
                  </a:cubicBezTo>
                  <a:lnTo>
                    <a:pt x="7950" y="33"/>
                  </a:lnTo>
                  <a:cubicBezTo>
                    <a:pt x="7941" y="33"/>
                    <a:pt x="7934" y="26"/>
                    <a:pt x="7934" y="17"/>
                  </a:cubicBezTo>
                  <a:cubicBezTo>
                    <a:pt x="7934" y="8"/>
                    <a:pt x="7941" y="0"/>
                    <a:pt x="7950" y="0"/>
                  </a:cubicBezTo>
                  <a:close/>
                  <a:moveTo>
                    <a:pt x="8184" y="0"/>
                  </a:moveTo>
                  <a:lnTo>
                    <a:pt x="8284" y="0"/>
                  </a:lnTo>
                  <a:cubicBezTo>
                    <a:pt x="8293" y="0"/>
                    <a:pt x="8300" y="8"/>
                    <a:pt x="8300" y="17"/>
                  </a:cubicBezTo>
                  <a:cubicBezTo>
                    <a:pt x="8300" y="26"/>
                    <a:pt x="8293" y="33"/>
                    <a:pt x="8284" y="33"/>
                  </a:cubicBezTo>
                  <a:lnTo>
                    <a:pt x="8184" y="33"/>
                  </a:lnTo>
                  <a:cubicBezTo>
                    <a:pt x="8175" y="33"/>
                    <a:pt x="8167" y="26"/>
                    <a:pt x="8167" y="17"/>
                  </a:cubicBezTo>
                  <a:cubicBezTo>
                    <a:pt x="8167" y="8"/>
                    <a:pt x="8175" y="0"/>
                    <a:pt x="8184" y="0"/>
                  </a:cubicBezTo>
                  <a:close/>
                  <a:moveTo>
                    <a:pt x="8417" y="0"/>
                  </a:moveTo>
                  <a:lnTo>
                    <a:pt x="8517" y="0"/>
                  </a:lnTo>
                  <a:cubicBezTo>
                    <a:pt x="8526" y="0"/>
                    <a:pt x="8534" y="8"/>
                    <a:pt x="8534" y="17"/>
                  </a:cubicBezTo>
                  <a:cubicBezTo>
                    <a:pt x="8534" y="26"/>
                    <a:pt x="8526" y="33"/>
                    <a:pt x="8517" y="33"/>
                  </a:cubicBezTo>
                  <a:lnTo>
                    <a:pt x="8417" y="33"/>
                  </a:lnTo>
                  <a:cubicBezTo>
                    <a:pt x="8408" y="33"/>
                    <a:pt x="8400" y="26"/>
                    <a:pt x="8400" y="17"/>
                  </a:cubicBezTo>
                  <a:cubicBezTo>
                    <a:pt x="8400" y="8"/>
                    <a:pt x="8408" y="0"/>
                    <a:pt x="8417" y="0"/>
                  </a:cubicBezTo>
                  <a:close/>
                  <a:moveTo>
                    <a:pt x="8650" y="0"/>
                  </a:moveTo>
                  <a:lnTo>
                    <a:pt x="8750" y="0"/>
                  </a:lnTo>
                  <a:cubicBezTo>
                    <a:pt x="8760" y="0"/>
                    <a:pt x="8767" y="8"/>
                    <a:pt x="8767" y="17"/>
                  </a:cubicBezTo>
                  <a:cubicBezTo>
                    <a:pt x="8767" y="26"/>
                    <a:pt x="8760" y="33"/>
                    <a:pt x="8750" y="33"/>
                  </a:cubicBezTo>
                  <a:lnTo>
                    <a:pt x="8650" y="33"/>
                  </a:lnTo>
                  <a:cubicBezTo>
                    <a:pt x="8641" y="33"/>
                    <a:pt x="8634" y="26"/>
                    <a:pt x="8634" y="17"/>
                  </a:cubicBezTo>
                  <a:cubicBezTo>
                    <a:pt x="8634" y="8"/>
                    <a:pt x="8641" y="0"/>
                    <a:pt x="8650" y="0"/>
                  </a:cubicBezTo>
                  <a:close/>
                  <a:moveTo>
                    <a:pt x="8884" y="0"/>
                  </a:moveTo>
                  <a:lnTo>
                    <a:pt x="8984" y="0"/>
                  </a:lnTo>
                  <a:cubicBezTo>
                    <a:pt x="8993" y="0"/>
                    <a:pt x="9000" y="8"/>
                    <a:pt x="9000" y="17"/>
                  </a:cubicBezTo>
                  <a:cubicBezTo>
                    <a:pt x="9000" y="26"/>
                    <a:pt x="8993" y="33"/>
                    <a:pt x="8984" y="33"/>
                  </a:cubicBezTo>
                  <a:lnTo>
                    <a:pt x="8884" y="33"/>
                  </a:lnTo>
                  <a:cubicBezTo>
                    <a:pt x="8875" y="33"/>
                    <a:pt x="8867" y="26"/>
                    <a:pt x="8867" y="17"/>
                  </a:cubicBezTo>
                  <a:cubicBezTo>
                    <a:pt x="8867" y="8"/>
                    <a:pt x="8875" y="0"/>
                    <a:pt x="8884" y="0"/>
                  </a:cubicBezTo>
                  <a:close/>
                  <a:moveTo>
                    <a:pt x="9117" y="0"/>
                  </a:moveTo>
                  <a:lnTo>
                    <a:pt x="9217" y="0"/>
                  </a:lnTo>
                  <a:cubicBezTo>
                    <a:pt x="9226" y="0"/>
                    <a:pt x="9234" y="8"/>
                    <a:pt x="9234" y="17"/>
                  </a:cubicBezTo>
                  <a:cubicBezTo>
                    <a:pt x="9234" y="26"/>
                    <a:pt x="9226" y="33"/>
                    <a:pt x="9217" y="33"/>
                  </a:cubicBezTo>
                  <a:lnTo>
                    <a:pt x="9117" y="33"/>
                  </a:lnTo>
                  <a:cubicBezTo>
                    <a:pt x="9108" y="33"/>
                    <a:pt x="9100" y="26"/>
                    <a:pt x="9100" y="17"/>
                  </a:cubicBezTo>
                  <a:cubicBezTo>
                    <a:pt x="9100" y="8"/>
                    <a:pt x="9108" y="0"/>
                    <a:pt x="9117" y="0"/>
                  </a:cubicBezTo>
                  <a:close/>
                  <a:moveTo>
                    <a:pt x="9350" y="0"/>
                  </a:moveTo>
                  <a:lnTo>
                    <a:pt x="9450" y="0"/>
                  </a:lnTo>
                  <a:cubicBezTo>
                    <a:pt x="9460" y="0"/>
                    <a:pt x="9467" y="8"/>
                    <a:pt x="9467" y="17"/>
                  </a:cubicBezTo>
                  <a:cubicBezTo>
                    <a:pt x="9467" y="26"/>
                    <a:pt x="9460" y="33"/>
                    <a:pt x="9450" y="33"/>
                  </a:cubicBezTo>
                  <a:lnTo>
                    <a:pt x="9350" y="33"/>
                  </a:lnTo>
                  <a:cubicBezTo>
                    <a:pt x="9341" y="33"/>
                    <a:pt x="9334" y="26"/>
                    <a:pt x="9334" y="17"/>
                  </a:cubicBezTo>
                  <a:cubicBezTo>
                    <a:pt x="9334" y="8"/>
                    <a:pt x="9341" y="0"/>
                    <a:pt x="9350" y="0"/>
                  </a:cubicBezTo>
                  <a:close/>
                  <a:moveTo>
                    <a:pt x="9584" y="0"/>
                  </a:moveTo>
                  <a:lnTo>
                    <a:pt x="9684" y="0"/>
                  </a:lnTo>
                  <a:cubicBezTo>
                    <a:pt x="9693" y="0"/>
                    <a:pt x="9700" y="8"/>
                    <a:pt x="9700" y="17"/>
                  </a:cubicBezTo>
                  <a:cubicBezTo>
                    <a:pt x="9700" y="26"/>
                    <a:pt x="9693" y="33"/>
                    <a:pt x="9684" y="33"/>
                  </a:cubicBezTo>
                  <a:lnTo>
                    <a:pt x="9584" y="33"/>
                  </a:lnTo>
                  <a:cubicBezTo>
                    <a:pt x="9575" y="33"/>
                    <a:pt x="9567" y="26"/>
                    <a:pt x="9567" y="17"/>
                  </a:cubicBezTo>
                  <a:cubicBezTo>
                    <a:pt x="9567" y="8"/>
                    <a:pt x="9575" y="0"/>
                    <a:pt x="9584" y="0"/>
                  </a:cubicBezTo>
                  <a:close/>
                  <a:moveTo>
                    <a:pt x="9817" y="0"/>
                  </a:moveTo>
                  <a:lnTo>
                    <a:pt x="9917" y="0"/>
                  </a:lnTo>
                  <a:cubicBezTo>
                    <a:pt x="9926" y="0"/>
                    <a:pt x="9934" y="8"/>
                    <a:pt x="9934" y="17"/>
                  </a:cubicBezTo>
                  <a:cubicBezTo>
                    <a:pt x="9934" y="26"/>
                    <a:pt x="9926" y="33"/>
                    <a:pt x="9917" y="33"/>
                  </a:cubicBezTo>
                  <a:lnTo>
                    <a:pt x="9817" y="33"/>
                  </a:lnTo>
                  <a:cubicBezTo>
                    <a:pt x="9808" y="33"/>
                    <a:pt x="9800" y="26"/>
                    <a:pt x="9800" y="17"/>
                  </a:cubicBezTo>
                  <a:cubicBezTo>
                    <a:pt x="9800" y="8"/>
                    <a:pt x="9808" y="0"/>
                    <a:pt x="9817" y="0"/>
                  </a:cubicBezTo>
                  <a:close/>
                  <a:moveTo>
                    <a:pt x="10050" y="0"/>
                  </a:moveTo>
                  <a:lnTo>
                    <a:pt x="10150" y="0"/>
                  </a:lnTo>
                  <a:cubicBezTo>
                    <a:pt x="10160" y="0"/>
                    <a:pt x="10167" y="8"/>
                    <a:pt x="10167" y="17"/>
                  </a:cubicBezTo>
                  <a:cubicBezTo>
                    <a:pt x="10167" y="26"/>
                    <a:pt x="10160" y="33"/>
                    <a:pt x="10150" y="33"/>
                  </a:cubicBezTo>
                  <a:lnTo>
                    <a:pt x="10050" y="33"/>
                  </a:lnTo>
                  <a:cubicBezTo>
                    <a:pt x="10041" y="33"/>
                    <a:pt x="10034" y="26"/>
                    <a:pt x="10034" y="17"/>
                  </a:cubicBezTo>
                  <a:cubicBezTo>
                    <a:pt x="10034" y="8"/>
                    <a:pt x="10041" y="0"/>
                    <a:pt x="10050" y="0"/>
                  </a:cubicBezTo>
                  <a:close/>
                  <a:moveTo>
                    <a:pt x="10284" y="0"/>
                  </a:moveTo>
                  <a:lnTo>
                    <a:pt x="10384" y="0"/>
                  </a:lnTo>
                  <a:cubicBezTo>
                    <a:pt x="10393" y="0"/>
                    <a:pt x="10400" y="8"/>
                    <a:pt x="10400" y="17"/>
                  </a:cubicBezTo>
                  <a:cubicBezTo>
                    <a:pt x="10400" y="26"/>
                    <a:pt x="10393" y="33"/>
                    <a:pt x="10384" y="33"/>
                  </a:cubicBezTo>
                  <a:lnTo>
                    <a:pt x="10284" y="33"/>
                  </a:lnTo>
                  <a:cubicBezTo>
                    <a:pt x="10275" y="33"/>
                    <a:pt x="10267" y="26"/>
                    <a:pt x="10267" y="17"/>
                  </a:cubicBezTo>
                  <a:cubicBezTo>
                    <a:pt x="10267" y="8"/>
                    <a:pt x="10275" y="0"/>
                    <a:pt x="10284" y="0"/>
                  </a:cubicBezTo>
                  <a:close/>
                  <a:moveTo>
                    <a:pt x="10517" y="0"/>
                  </a:moveTo>
                  <a:lnTo>
                    <a:pt x="10617" y="0"/>
                  </a:lnTo>
                  <a:cubicBezTo>
                    <a:pt x="10626" y="0"/>
                    <a:pt x="10634" y="8"/>
                    <a:pt x="10634" y="17"/>
                  </a:cubicBezTo>
                  <a:cubicBezTo>
                    <a:pt x="10634" y="26"/>
                    <a:pt x="10626" y="33"/>
                    <a:pt x="10617" y="33"/>
                  </a:cubicBezTo>
                  <a:lnTo>
                    <a:pt x="10517" y="33"/>
                  </a:lnTo>
                  <a:cubicBezTo>
                    <a:pt x="10508" y="33"/>
                    <a:pt x="10500" y="26"/>
                    <a:pt x="10500" y="17"/>
                  </a:cubicBezTo>
                  <a:cubicBezTo>
                    <a:pt x="10500" y="8"/>
                    <a:pt x="10508" y="0"/>
                    <a:pt x="10517" y="0"/>
                  </a:cubicBezTo>
                  <a:close/>
                  <a:moveTo>
                    <a:pt x="10750" y="0"/>
                  </a:moveTo>
                  <a:lnTo>
                    <a:pt x="10850" y="0"/>
                  </a:lnTo>
                  <a:cubicBezTo>
                    <a:pt x="10860" y="0"/>
                    <a:pt x="10867" y="8"/>
                    <a:pt x="10867" y="17"/>
                  </a:cubicBezTo>
                  <a:cubicBezTo>
                    <a:pt x="10867" y="26"/>
                    <a:pt x="10860" y="33"/>
                    <a:pt x="10850" y="33"/>
                  </a:cubicBezTo>
                  <a:lnTo>
                    <a:pt x="10750" y="33"/>
                  </a:lnTo>
                  <a:cubicBezTo>
                    <a:pt x="10741" y="33"/>
                    <a:pt x="10734" y="26"/>
                    <a:pt x="10734" y="17"/>
                  </a:cubicBezTo>
                  <a:cubicBezTo>
                    <a:pt x="10734" y="8"/>
                    <a:pt x="10741" y="0"/>
                    <a:pt x="10750" y="0"/>
                  </a:cubicBezTo>
                  <a:close/>
                  <a:moveTo>
                    <a:pt x="10984" y="0"/>
                  </a:moveTo>
                  <a:lnTo>
                    <a:pt x="11084" y="0"/>
                  </a:lnTo>
                  <a:cubicBezTo>
                    <a:pt x="11093" y="0"/>
                    <a:pt x="11100" y="8"/>
                    <a:pt x="11100" y="17"/>
                  </a:cubicBezTo>
                  <a:cubicBezTo>
                    <a:pt x="11100" y="26"/>
                    <a:pt x="11093" y="33"/>
                    <a:pt x="11084" y="33"/>
                  </a:cubicBezTo>
                  <a:lnTo>
                    <a:pt x="10984" y="33"/>
                  </a:lnTo>
                  <a:cubicBezTo>
                    <a:pt x="10975" y="33"/>
                    <a:pt x="10967" y="26"/>
                    <a:pt x="10967" y="17"/>
                  </a:cubicBezTo>
                  <a:cubicBezTo>
                    <a:pt x="10967" y="8"/>
                    <a:pt x="10975" y="0"/>
                    <a:pt x="10984" y="0"/>
                  </a:cubicBezTo>
                  <a:close/>
                  <a:moveTo>
                    <a:pt x="11217" y="0"/>
                  </a:moveTo>
                  <a:lnTo>
                    <a:pt x="11317" y="0"/>
                  </a:lnTo>
                  <a:cubicBezTo>
                    <a:pt x="11326" y="0"/>
                    <a:pt x="11334" y="8"/>
                    <a:pt x="11334" y="17"/>
                  </a:cubicBezTo>
                  <a:cubicBezTo>
                    <a:pt x="11334" y="26"/>
                    <a:pt x="11326" y="33"/>
                    <a:pt x="11317" y="33"/>
                  </a:cubicBezTo>
                  <a:lnTo>
                    <a:pt x="11217" y="33"/>
                  </a:lnTo>
                  <a:cubicBezTo>
                    <a:pt x="11208" y="33"/>
                    <a:pt x="11200" y="26"/>
                    <a:pt x="11200" y="17"/>
                  </a:cubicBezTo>
                  <a:cubicBezTo>
                    <a:pt x="11200" y="8"/>
                    <a:pt x="11208" y="0"/>
                    <a:pt x="11217" y="0"/>
                  </a:cubicBezTo>
                  <a:close/>
                  <a:moveTo>
                    <a:pt x="11450" y="0"/>
                  </a:moveTo>
                  <a:lnTo>
                    <a:pt x="11550" y="0"/>
                  </a:lnTo>
                  <a:cubicBezTo>
                    <a:pt x="11560" y="0"/>
                    <a:pt x="11567" y="8"/>
                    <a:pt x="11567" y="17"/>
                  </a:cubicBezTo>
                  <a:cubicBezTo>
                    <a:pt x="11567" y="26"/>
                    <a:pt x="11560" y="33"/>
                    <a:pt x="11550" y="33"/>
                  </a:cubicBezTo>
                  <a:lnTo>
                    <a:pt x="11450" y="33"/>
                  </a:lnTo>
                  <a:cubicBezTo>
                    <a:pt x="11441" y="33"/>
                    <a:pt x="11434" y="26"/>
                    <a:pt x="11434" y="17"/>
                  </a:cubicBezTo>
                  <a:cubicBezTo>
                    <a:pt x="11434" y="8"/>
                    <a:pt x="11441" y="0"/>
                    <a:pt x="11450" y="0"/>
                  </a:cubicBezTo>
                  <a:close/>
                  <a:moveTo>
                    <a:pt x="11684" y="0"/>
                  </a:moveTo>
                  <a:lnTo>
                    <a:pt x="11784" y="0"/>
                  </a:lnTo>
                  <a:cubicBezTo>
                    <a:pt x="11793" y="0"/>
                    <a:pt x="11800" y="8"/>
                    <a:pt x="11800" y="17"/>
                  </a:cubicBezTo>
                  <a:cubicBezTo>
                    <a:pt x="11800" y="26"/>
                    <a:pt x="11793" y="33"/>
                    <a:pt x="11784" y="33"/>
                  </a:cubicBezTo>
                  <a:lnTo>
                    <a:pt x="11684" y="33"/>
                  </a:lnTo>
                  <a:cubicBezTo>
                    <a:pt x="11675" y="33"/>
                    <a:pt x="11667" y="26"/>
                    <a:pt x="11667" y="17"/>
                  </a:cubicBezTo>
                  <a:cubicBezTo>
                    <a:pt x="11667" y="8"/>
                    <a:pt x="11675" y="0"/>
                    <a:pt x="11684" y="0"/>
                  </a:cubicBezTo>
                  <a:close/>
                  <a:moveTo>
                    <a:pt x="11917" y="0"/>
                  </a:moveTo>
                  <a:lnTo>
                    <a:pt x="12017" y="0"/>
                  </a:lnTo>
                  <a:cubicBezTo>
                    <a:pt x="12026" y="0"/>
                    <a:pt x="12034" y="8"/>
                    <a:pt x="12034" y="17"/>
                  </a:cubicBezTo>
                  <a:cubicBezTo>
                    <a:pt x="12034" y="26"/>
                    <a:pt x="12026" y="33"/>
                    <a:pt x="12017" y="33"/>
                  </a:cubicBezTo>
                  <a:lnTo>
                    <a:pt x="11917" y="33"/>
                  </a:lnTo>
                  <a:cubicBezTo>
                    <a:pt x="11908" y="33"/>
                    <a:pt x="11900" y="26"/>
                    <a:pt x="11900" y="17"/>
                  </a:cubicBezTo>
                  <a:cubicBezTo>
                    <a:pt x="11900" y="8"/>
                    <a:pt x="11908" y="0"/>
                    <a:pt x="11917" y="0"/>
                  </a:cubicBezTo>
                  <a:close/>
                  <a:moveTo>
                    <a:pt x="12150" y="0"/>
                  </a:moveTo>
                  <a:lnTo>
                    <a:pt x="12250" y="0"/>
                  </a:lnTo>
                  <a:cubicBezTo>
                    <a:pt x="12260" y="0"/>
                    <a:pt x="12267" y="8"/>
                    <a:pt x="12267" y="17"/>
                  </a:cubicBezTo>
                  <a:cubicBezTo>
                    <a:pt x="12267" y="26"/>
                    <a:pt x="12260" y="33"/>
                    <a:pt x="12250" y="33"/>
                  </a:cubicBezTo>
                  <a:lnTo>
                    <a:pt x="12150" y="33"/>
                  </a:lnTo>
                  <a:cubicBezTo>
                    <a:pt x="12141" y="33"/>
                    <a:pt x="12134" y="26"/>
                    <a:pt x="12134" y="17"/>
                  </a:cubicBezTo>
                  <a:cubicBezTo>
                    <a:pt x="12134" y="8"/>
                    <a:pt x="12141" y="0"/>
                    <a:pt x="12150" y="0"/>
                  </a:cubicBezTo>
                  <a:close/>
                  <a:moveTo>
                    <a:pt x="12384" y="0"/>
                  </a:moveTo>
                  <a:lnTo>
                    <a:pt x="12484" y="0"/>
                  </a:lnTo>
                  <a:cubicBezTo>
                    <a:pt x="12493" y="0"/>
                    <a:pt x="12500" y="8"/>
                    <a:pt x="12500" y="17"/>
                  </a:cubicBezTo>
                  <a:cubicBezTo>
                    <a:pt x="12500" y="26"/>
                    <a:pt x="12493" y="33"/>
                    <a:pt x="12484" y="33"/>
                  </a:cubicBezTo>
                  <a:lnTo>
                    <a:pt x="12384" y="33"/>
                  </a:lnTo>
                  <a:cubicBezTo>
                    <a:pt x="12375" y="33"/>
                    <a:pt x="12367" y="26"/>
                    <a:pt x="12367" y="17"/>
                  </a:cubicBezTo>
                  <a:cubicBezTo>
                    <a:pt x="12367" y="8"/>
                    <a:pt x="12375" y="0"/>
                    <a:pt x="12384" y="0"/>
                  </a:cubicBezTo>
                  <a:close/>
                  <a:moveTo>
                    <a:pt x="12617" y="0"/>
                  </a:moveTo>
                  <a:lnTo>
                    <a:pt x="12717" y="0"/>
                  </a:lnTo>
                  <a:cubicBezTo>
                    <a:pt x="12726" y="0"/>
                    <a:pt x="12734" y="8"/>
                    <a:pt x="12734" y="17"/>
                  </a:cubicBezTo>
                  <a:cubicBezTo>
                    <a:pt x="12734" y="26"/>
                    <a:pt x="12726" y="33"/>
                    <a:pt x="12717" y="33"/>
                  </a:cubicBezTo>
                  <a:lnTo>
                    <a:pt x="12617" y="33"/>
                  </a:lnTo>
                  <a:cubicBezTo>
                    <a:pt x="12608" y="33"/>
                    <a:pt x="12600" y="26"/>
                    <a:pt x="12600" y="17"/>
                  </a:cubicBezTo>
                  <a:cubicBezTo>
                    <a:pt x="12600" y="8"/>
                    <a:pt x="12608" y="0"/>
                    <a:pt x="12617" y="0"/>
                  </a:cubicBezTo>
                  <a:close/>
                  <a:moveTo>
                    <a:pt x="12850" y="0"/>
                  </a:moveTo>
                  <a:lnTo>
                    <a:pt x="12950" y="0"/>
                  </a:lnTo>
                  <a:cubicBezTo>
                    <a:pt x="12960" y="0"/>
                    <a:pt x="12967" y="8"/>
                    <a:pt x="12967" y="17"/>
                  </a:cubicBezTo>
                  <a:cubicBezTo>
                    <a:pt x="12967" y="26"/>
                    <a:pt x="12960" y="33"/>
                    <a:pt x="12950" y="33"/>
                  </a:cubicBezTo>
                  <a:lnTo>
                    <a:pt x="12850" y="33"/>
                  </a:lnTo>
                  <a:cubicBezTo>
                    <a:pt x="12841" y="33"/>
                    <a:pt x="12834" y="26"/>
                    <a:pt x="12834" y="17"/>
                  </a:cubicBezTo>
                  <a:cubicBezTo>
                    <a:pt x="12834" y="8"/>
                    <a:pt x="12841" y="0"/>
                    <a:pt x="12850" y="0"/>
                  </a:cubicBezTo>
                  <a:close/>
                  <a:moveTo>
                    <a:pt x="13084" y="0"/>
                  </a:moveTo>
                  <a:lnTo>
                    <a:pt x="13184" y="0"/>
                  </a:lnTo>
                  <a:cubicBezTo>
                    <a:pt x="13193" y="0"/>
                    <a:pt x="13200" y="8"/>
                    <a:pt x="13200" y="17"/>
                  </a:cubicBezTo>
                  <a:cubicBezTo>
                    <a:pt x="13200" y="26"/>
                    <a:pt x="13193" y="33"/>
                    <a:pt x="13184" y="33"/>
                  </a:cubicBezTo>
                  <a:lnTo>
                    <a:pt x="13084" y="33"/>
                  </a:lnTo>
                  <a:cubicBezTo>
                    <a:pt x="13075" y="33"/>
                    <a:pt x="13067" y="26"/>
                    <a:pt x="13067" y="17"/>
                  </a:cubicBezTo>
                  <a:cubicBezTo>
                    <a:pt x="13067" y="8"/>
                    <a:pt x="13075" y="0"/>
                    <a:pt x="13084" y="0"/>
                  </a:cubicBezTo>
                  <a:close/>
                  <a:moveTo>
                    <a:pt x="13317" y="0"/>
                  </a:moveTo>
                  <a:lnTo>
                    <a:pt x="13417" y="0"/>
                  </a:lnTo>
                  <a:cubicBezTo>
                    <a:pt x="13426" y="0"/>
                    <a:pt x="13434" y="8"/>
                    <a:pt x="13434" y="17"/>
                  </a:cubicBezTo>
                  <a:cubicBezTo>
                    <a:pt x="13434" y="26"/>
                    <a:pt x="13426" y="33"/>
                    <a:pt x="13417" y="33"/>
                  </a:cubicBezTo>
                  <a:lnTo>
                    <a:pt x="13317" y="33"/>
                  </a:lnTo>
                  <a:cubicBezTo>
                    <a:pt x="13308" y="33"/>
                    <a:pt x="13300" y="26"/>
                    <a:pt x="13300" y="17"/>
                  </a:cubicBezTo>
                  <a:cubicBezTo>
                    <a:pt x="13300" y="8"/>
                    <a:pt x="13308" y="0"/>
                    <a:pt x="13317" y="0"/>
                  </a:cubicBezTo>
                  <a:close/>
                  <a:moveTo>
                    <a:pt x="13550" y="0"/>
                  </a:moveTo>
                  <a:lnTo>
                    <a:pt x="13650" y="0"/>
                  </a:lnTo>
                  <a:cubicBezTo>
                    <a:pt x="13660" y="0"/>
                    <a:pt x="13667" y="8"/>
                    <a:pt x="13667" y="17"/>
                  </a:cubicBezTo>
                  <a:cubicBezTo>
                    <a:pt x="13667" y="26"/>
                    <a:pt x="13660" y="33"/>
                    <a:pt x="13650" y="33"/>
                  </a:cubicBezTo>
                  <a:lnTo>
                    <a:pt x="13550" y="33"/>
                  </a:lnTo>
                  <a:cubicBezTo>
                    <a:pt x="13541" y="33"/>
                    <a:pt x="13534" y="26"/>
                    <a:pt x="13534" y="17"/>
                  </a:cubicBezTo>
                  <a:cubicBezTo>
                    <a:pt x="13534" y="8"/>
                    <a:pt x="13541" y="0"/>
                    <a:pt x="13550" y="0"/>
                  </a:cubicBezTo>
                  <a:close/>
                  <a:moveTo>
                    <a:pt x="13784" y="0"/>
                  </a:moveTo>
                  <a:lnTo>
                    <a:pt x="13884" y="0"/>
                  </a:lnTo>
                  <a:cubicBezTo>
                    <a:pt x="13893" y="0"/>
                    <a:pt x="13900" y="8"/>
                    <a:pt x="13900" y="17"/>
                  </a:cubicBezTo>
                  <a:cubicBezTo>
                    <a:pt x="13900" y="26"/>
                    <a:pt x="13893" y="33"/>
                    <a:pt x="13884" y="33"/>
                  </a:cubicBezTo>
                  <a:lnTo>
                    <a:pt x="13784" y="33"/>
                  </a:lnTo>
                  <a:cubicBezTo>
                    <a:pt x="13775" y="33"/>
                    <a:pt x="13767" y="26"/>
                    <a:pt x="13767" y="17"/>
                  </a:cubicBezTo>
                  <a:cubicBezTo>
                    <a:pt x="13767" y="8"/>
                    <a:pt x="13775" y="0"/>
                    <a:pt x="13784" y="0"/>
                  </a:cubicBezTo>
                  <a:close/>
                  <a:moveTo>
                    <a:pt x="14017" y="0"/>
                  </a:moveTo>
                  <a:lnTo>
                    <a:pt x="14117" y="0"/>
                  </a:lnTo>
                  <a:cubicBezTo>
                    <a:pt x="14126" y="0"/>
                    <a:pt x="14134" y="8"/>
                    <a:pt x="14134" y="17"/>
                  </a:cubicBezTo>
                  <a:cubicBezTo>
                    <a:pt x="14134" y="26"/>
                    <a:pt x="14126" y="33"/>
                    <a:pt x="14117" y="33"/>
                  </a:cubicBezTo>
                  <a:lnTo>
                    <a:pt x="14017" y="33"/>
                  </a:lnTo>
                  <a:cubicBezTo>
                    <a:pt x="14008" y="33"/>
                    <a:pt x="14000" y="26"/>
                    <a:pt x="14000" y="17"/>
                  </a:cubicBezTo>
                  <a:cubicBezTo>
                    <a:pt x="14000" y="8"/>
                    <a:pt x="14008" y="0"/>
                    <a:pt x="14017" y="0"/>
                  </a:cubicBezTo>
                  <a:close/>
                  <a:moveTo>
                    <a:pt x="14250" y="0"/>
                  </a:moveTo>
                  <a:lnTo>
                    <a:pt x="14350" y="0"/>
                  </a:lnTo>
                  <a:cubicBezTo>
                    <a:pt x="14360" y="0"/>
                    <a:pt x="14367" y="8"/>
                    <a:pt x="14367" y="17"/>
                  </a:cubicBezTo>
                  <a:cubicBezTo>
                    <a:pt x="14367" y="26"/>
                    <a:pt x="14360" y="33"/>
                    <a:pt x="14350" y="33"/>
                  </a:cubicBezTo>
                  <a:lnTo>
                    <a:pt x="14250" y="33"/>
                  </a:lnTo>
                  <a:cubicBezTo>
                    <a:pt x="14241" y="33"/>
                    <a:pt x="14234" y="26"/>
                    <a:pt x="14234" y="17"/>
                  </a:cubicBezTo>
                  <a:cubicBezTo>
                    <a:pt x="14234" y="8"/>
                    <a:pt x="14241" y="0"/>
                    <a:pt x="14250" y="0"/>
                  </a:cubicBezTo>
                  <a:close/>
                  <a:moveTo>
                    <a:pt x="14484" y="0"/>
                  </a:moveTo>
                  <a:lnTo>
                    <a:pt x="14584" y="0"/>
                  </a:lnTo>
                  <a:cubicBezTo>
                    <a:pt x="14593" y="0"/>
                    <a:pt x="14600" y="8"/>
                    <a:pt x="14600" y="17"/>
                  </a:cubicBezTo>
                  <a:cubicBezTo>
                    <a:pt x="14600" y="26"/>
                    <a:pt x="14593" y="33"/>
                    <a:pt x="14584" y="33"/>
                  </a:cubicBezTo>
                  <a:lnTo>
                    <a:pt x="14484" y="33"/>
                  </a:lnTo>
                  <a:cubicBezTo>
                    <a:pt x="14475" y="33"/>
                    <a:pt x="14467" y="26"/>
                    <a:pt x="14467" y="17"/>
                  </a:cubicBezTo>
                  <a:cubicBezTo>
                    <a:pt x="14467" y="8"/>
                    <a:pt x="14475" y="0"/>
                    <a:pt x="14484" y="0"/>
                  </a:cubicBezTo>
                  <a:close/>
                  <a:moveTo>
                    <a:pt x="14717" y="0"/>
                  </a:moveTo>
                  <a:lnTo>
                    <a:pt x="14817" y="0"/>
                  </a:lnTo>
                  <a:cubicBezTo>
                    <a:pt x="14826" y="0"/>
                    <a:pt x="14834" y="8"/>
                    <a:pt x="14834" y="17"/>
                  </a:cubicBezTo>
                  <a:cubicBezTo>
                    <a:pt x="14834" y="26"/>
                    <a:pt x="14826" y="33"/>
                    <a:pt x="14817" y="33"/>
                  </a:cubicBezTo>
                  <a:lnTo>
                    <a:pt x="14717" y="33"/>
                  </a:lnTo>
                  <a:cubicBezTo>
                    <a:pt x="14708" y="33"/>
                    <a:pt x="14700" y="26"/>
                    <a:pt x="14700" y="17"/>
                  </a:cubicBezTo>
                  <a:cubicBezTo>
                    <a:pt x="14700" y="8"/>
                    <a:pt x="14708" y="0"/>
                    <a:pt x="14717" y="0"/>
                  </a:cubicBezTo>
                  <a:close/>
                  <a:moveTo>
                    <a:pt x="14950" y="0"/>
                  </a:moveTo>
                  <a:lnTo>
                    <a:pt x="15050" y="0"/>
                  </a:lnTo>
                  <a:cubicBezTo>
                    <a:pt x="15060" y="0"/>
                    <a:pt x="15067" y="8"/>
                    <a:pt x="15067" y="17"/>
                  </a:cubicBezTo>
                  <a:cubicBezTo>
                    <a:pt x="15067" y="26"/>
                    <a:pt x="15060" y="33"/>
                    <a:pt x="15050" y="33"/>
                  </a:cubicBezTo>
                  <a:lnTo>
                    <a:pt x="14950" y="33"/>
                  </a:lnTo>
                  <a:cubicBezTo>
                    <a:pt x="14941" y="33"/>
                    <a:pt x="14934" y="26"/>
                    <a:pt x="14934" y="17"/>
                  </a:cubicBezTo>
                  <a:cubicBezTo>
                    <a:pt x="14934" y="8"/>
                    <a:pt x="14941" y="0"/>
                    <a:pt x="14950" y="0"/>
                  </a:cubicBezTo>
                  <a:close/>
                  <a:moveTo>
                    <a:pt x="15184" y="0"/>
                  </a:moveTo>
                  <a:lnTo>
                    <a:pt x="15284" y="0"/>
                  </a:lnTo>
                  <a:cubicBezTo>
                    <a:pt x="15293" y="0"/>
                    <a:pt x="15300" y="8"/>
                    <a:pt x="15300" y="17"/>
                  </a:cubicBezTo>
                  <a:cubicBezTo>
                    <a:pt x="15300" y="26"/>
                    <a:pt x="15293" y="33"/>
                    <a:pt x="15284" y="33"/>
                  </a:cubicBezTo>
                  <a:lnTo>
                    <a:pt x="15184" y="33"/>
                  </a:lnTo>
                  <a:cubicBezTo>
                    <a:pt x="15175" y="33"/>
                    <a:pt x="15167" y="26"/>
                    <a:pt x="15167" y="17"/>
                  </a:cubicBezTo>
                  <a:cubicBezTo>
                    <a:pt x="15167" y="8"/>
                    <a:pt x="15175" y="0"/>
                    <a:pt x="15184" y="0"/>
                  </a:cubicBezTo>
                  <a:close/>
                  <a:moveTo>
                    <a:pt x="15417" y="0"/>
                  </a:moveTo>
                  <a:lnTo>
                    <a:pt x="15517" y="0"/>
                  </a:lnTo>
                  <a:cubicBezTo>
                    <a:pt x="15526" y="0"/>
                    <a:pt x="15534" y="8"/>
                    <a:pt x="15534" y="17"/>
                  </a:cubicBezTo>
                  <a:cubicBezTo>
                    <a:pt x="15534" y="26"/>
                    <a:pt x="15526" y="33"/>
                    <a:pt x="15517" y="33"/>
                  </a:cubicBezTo>
                  <a:lnTo>
                    <a:pt x="15417" y="33"/>
                  </a:lnTo>
                  <a:cubicBezTo>
                    <a:pt x="15408" y="33"/>
                    <a:pt x="15400" y="26"/>
                    <a:pt x="15400" y="17"/>
                  </a:cubicBezTo>
                  <a:cubicBezTo>
                    <a:pt x="15400" y="8"/>
                    <a:pt x="15408" y="0"/>
                    <a:pt x="15417" y="0"/>
                  </a:cubicBezTo>
                  <a:close/>
                  <a:moveTo>
                    <a:pt x="15650" y="0"/>
                  </a:moveTo>
                  <a:lnTo>
                    <a:pt x="15750" y="0"/>
                  </a:lnTo>
                  <a:cubicBezTo>
                    <a:pt x="15760" y="0"/>
                    <a:pt x="15767" y="8"/>
                    <a:pt x="15767" y="17"/>
                  </a:cubicBezTo>
                  <a:cubicBezTo>
                    <a:pt x="15767" y="26"/>
                    <a:pt x="15760" y="33"/>
                    <a:pt x="15750" y="33"/>
                  </a:cubicBezTo>
                  <a:lnTo>
                    <a:pt x="15650" y="33"/>
                  </a:lnTo>
                  <a:cubicBezTo>
                    <a:pt x="15641" y="33"/>
                    <a:pt x="15634" y="26"/>
                    <a:pt x="15634" y="17"/>
                  </a:cubicBezTo>
                  <a:cubicBezTo>
                    <a:pt x="15634" y="8"/>
                    <a:pt x="15641" y="0"/>
                    <a:pt x="15650" y="0"/>
                  </a:cubicBezTo>
                  <a:close/>
                  <a:moveTo>
                    <a:pt x="15884" y="0"/>
                  </a:moveTo>
                  <a:lnTo>
                    <a:pt x="15984" y="0"/>
                  </a:lnTo>
                  <a:cubicBezTo>
                    <a:pt x="15993" y="0"/>
                    <a:pt x="16000" y="8"/>
                    <a:pt x="16000" y="17"/>
                  </a:cubicBezTo>
                  <a:cubicBezTo>
                    <a:pt x="16000" y="26"/>
                    <a:pt x="15993" y="33"/>
                    <a:pt x="15984" y="33"/>
                  </a:cubicBezTo>
                  <a:lnTo>
                    <a:pt x="15884" y="33"/>
                  </a:lnTo>
                  <a:cubicBezTo>
                    <a:pt x="15875" y="33"/>
                    <a:pt x="15867" y="26"/>
                    <a:pt x="15867" y="17"/>
                  </a:cubicBezTo>
                  <a:cubicBezTo>
                    <a:pt x="15867" y="8"/>
                    <a:pt x="15875" y="0"/>
                    <a:pt x="15884" y="0"/>
                  </a:cubicBezTo>
                  <a:close/>
                  <a:moveTo>
                    <a:pt x="16117" y="0"/>
                  </a:moveTo>
                  <a:lnTo>
                    <a:pt x="16217" y="0"/>
                  </a:lnTo>
                  <a:cubicBezTo>
                    <a:pt x="16226" y="0"/>
                    <a:pt x="16234" y="8"/>
                    <a:pt x="16234" y="17"/>
                  </a:cubicBezTo>
                  <a:cubicBezTo>
                    <a:pt x="16234" y="26"/>
                    <a:pt x="16226" y="33"/>
                    <a:pt x="16217" y="33"/>
                  </a:cubicBezTo>
                  <a:lnTo>
                    <a:pt x="16117" y="33"/>
                  </a:lnTo>
                  <a:cubicBezTo>
                    <a:pt x="16108" y="33"/>
                    <a:pt x="16100" y="26"/>
                    <a:pt x="16100" y="17"/>
                  </a:cubicBezTo>
                  <a:cubicBezTo>
                    <a:pt x="16100" y="8"/>
                    <a:pt x="16108" y="0"/>
                    <a:pt x="16117" y="0"/>
                  </a:cubicBezTo>
                  <a:close/>
                  <a:moveTo>
                    <a:pt x="16350" y="0"/>
                  </a:moveTo>
                  <a:lnTo>
                    <a:pt x="16450" y="0"/>
                  </a:lnTo>
                  <a:cubicBezTo>
                    <a:pt x="16460" y="0"/>
                    <a:pt x="16467" y="8"/>
                    <a:pt x="16467" y="17"/>
                  </a:cubicBezTo>
                  <a:cubicBezTo>
                    <a:pt x="16467" y="26"/>
                    <a:pt x="16460" y="33"/>
                    <a:pt x="16450" y="33"/>
                  </a:cubicBezTo>
                  <a:lnTo>
                    <a:pt x="16350" y="33"/>
                  </a:lnTo>
                  <a:cubicBezTo>
                    <a:pt x="16341" y="33"/>
                    <a:pt x="16334" y="26"/>
                    <a:pt x="16334" y="17"/>
                  </a:cubicBezTo>
                  <a:cubicBezTo>
                    <a:pt x="16334" y="8"/>
                    <a:pt x="16341" y="0"/>
                    <a:pt x="16350" y="0"/>
                  </a:cubicBezTo>
                  <a:close/>
                  <a:moveTo>
                    <a:pt x="16584" y="0"/>
                  </a:moveTo>
                  <a:lnTo>
                    <a:pt x="16684" y="0"/>
                  </a:lnTo>
                  <a:cubicBezTo>
                    <a:pt x="16693" y="0"/>
                    <a:pt x="16700" y="8"/>
                    <a:pt x="16700" y="17"/>
                  </a:cubicBezTo>
                  <a:cubicBezTo>
                    <a:pt x="16700" y="26"/>
                    <a:pt x="16693" y="33"/>
                    <a:pt x="16684" y="33"/>
                  </a:cubicBezTo>
                  <a:lnTo>
                    <a:pt x="16584" y="33"/>
                  </a:lnTo>
                  <a:cubicBezTo>
                    <a:pt x="16575" y="33"/>
                    <a:pt x="16567" y="26"/>
                    <a:pt x="16567" y="17"/>
                  </a:cubicBezTo>
                  <a:cubicBezTo>
                    <a:pt x="16567" y="8"/>
                    <a:pt x="16575" y="0"/>
                    <a:pt x="16584" y="0"/>
                  </a:cubicBezTo>
                  <a:close/>
                  <a:moveTo>
                    <a:pt x="16817" y="0"/>
                  </a:moveTo>
                  <a:lnTo>
                    <a:pt x="16917" y="0"/>
                  </a:lnTo>
                  <a:cubicBezTo>
                    <a:pt x="16926" y="0"/>
                    <a:pt x="16934" y="8"/>
                    <a:pt x="16934" y="17"/>
                  </a:cubicBezTo>
                  <a:cubicBezTo>
                    <a:pt x="16934" y="26"/>
                    <a:pt x="16926" y="33"/>
                    <a:pt x="16917" y="33"/>
                  </a:cubicBezTo>
                  <a:lnTo>
                    <a:pt x="16817" y="33"/>
                  </a:lnTo>
                  <a:cubicBezTo>
                    <a:pt x="16808" y="33"/>
                    <a:pt x="16800" y="26"/>
                    <a:pt x="16800" y="17"/>
                  </a:cubicBezTo>
                  <a:cubicBezTo>
                    <a:pt x="16800" y="8"/>
                    <a:pt x="16808" y="0"/>
                    <a:pt x="16817" y="0"/>
                  </a:cubicBezTo>
                  <a:close/>
                  <a:moveTo>
                    <a:pt x="17050" y="0"/>
                  </a:moveTo>
                  <a:lnTo>
                    <a:pt x="17150" y="0"/>
                  </a:lnTo>
                  <a:cubicBezTo>
                    <a:pt x="17160" y="0"/>
                    <a:pt x="17167" y="8"/>
                    <a:pt x="17167" y="17"/>
                  </a:cubicBezTo>
                  <a:cubicBezTo>
                    <a:pt x="17167" y="26"/>
                    <a:pt x="17160" y="33"/>
                    <a:pt x="17150" y="33"/>
                  </a:cubicBezTo>
                  <a:lnTo>
                    <a:pt x="17050" y="33"/>
                  </a:lnTo>
                  <a:cubicBezTo>
                    <a:pt x="17041" y="33"/>
                    <a:pt x="17034" y="26"/>
                    <a:pt x="17034" y="17"/>
                  </a:cubicBezTo>
                  <a:cubicBezTo>
                    <a:pt x="17034" y="8"/>
                    <a:pt x="17041" y="0"/>
                    <a:pt x="17050" y="0"/>
                  </a:cubicBezTo>
                  <a:close/>
                  <a:moveTo>
                    <a:pt x="17284" y="0"/>
                  </a:moveTo>
                  <a:lnTo>
                    <a:pt x="17384" y="0"/>
                  </a:lnTo>
                  <a:cubicBezTo>
                    <a:pt x="17393" y="0"/>
                    <a:pt x="17400" y="8"/>
                    <a:pt x="17400" y="17"/>
                  </a:cubicBezTo>
                  <a:cubicBezTo>
                    <a:pt x="17400" y="26"/>
                    <a:pt x="17393" y="33"/>
                    <a:pt x="17384" y="33"/>
                  </a:cubicBezTo>
                  <a:lnTo>
                    <a:pt x="17284" y="33"/>
                  </a:lnTo>
                  <a:cubicBezTo>
                    <a:pt x="17275" y="33"/>
                    <a:pt x="17267" y="26"/>
                    <a:pt x="17267" y="17"/>
                  </a:cubicBezTo>
                  <a:cubicBezTo>
                    <a:pt x="17267" y="8"/>
                    <a:pt x="17275" y="0"/>
                    <a:pt x="17284" y="0"/>
                  </a:cubicBezTo>
                  <a:close/>
                  <a:moveTo>
                    <a:pt x="17517" y="0"/>
                  </a:moveTo>
                  <a:lnTo>
                    <a:pt x="17617" y="0"/>
                  </a:lnTo>
                  <a:cubicBezTo>
                    <a:pt x="17626" y="0"/>
                    <a:pt x="17634" y="8"/>
                    <a:pt x="17634" y="17"/>
                  </a:cubicBezTo>
                  <a:cubicBezTo>
                    <a:pt x="17634" y="26"/>
                    <a:pt x="17626" y="33"/>
                    <a:pt x="17617" y="33"/>
                  </a:cubicBezTo>
                  <a:lnTo>
                    <a:pt x="17517" y="33"/>
                  </a:lnTo>
                  <a:cubicBezTo>
                    <a:pt x="17508" y="33"/>
                    <a:pt x="17500" y="26"/>
                    <a:pt x="17500" y="17"/>
                  </a:cubicBezTo>
                  <a:cubicBezTo>
                    <a:pt x="17500" y="8"/>
                    <a:pt x="17508" y="0"/>
                    <a:pt x="17517" y="0"/>
                  </a:cubicBezTo>
                  <a:close/>
                  <a:moveTo>
                    <a:pt x="17750" y="0"/>
                  </a:moveTo>
                  <a:lnTo>
                    <a:pt x="17850" y="0"/>
                  </a:lnTo>
                  <a:cubicBezTo>
                    <a:pt x="17860" y="0"/>
                    <a:pt x="17867" y="8"/>
                    <a:pt x="17867" y="17"/>
                  </a:cubicBezTo>
                  <a:cubicBezTo>
                    <a:pt x="17867" y="26"/>
                    <a:pt x="17860" y="33"/>
                    <a:pt x="17850" y="33"/>
                  </a:cubicBezTo>
                  <a:lnTo>
                    <a:pt x="17750" y="33"/>
                  </a:lnTo>
                  <a:cubicBezTo>
                    <a:pt x="17741" y="33"/>
                    <a:pt x="17734" y="26"/>
                    <a:pt x="17734" y="17"/>
                  </a:cubicBezTo>
                  <a:cubicBezTo>
                    <a:pt x="17734" y="8"/>
                    <a:pt x="17741" y="0"/>
                    <a:pt x="17750" y="0"/>
                  </a:cubicBezTo>
                  <a:close/>
                  <a:moveTo>
                    <a:pt x="17984" y="0"/>
                  </a:moveTo>
                  <a:lnTo>
                    <a:pt x="18084" y="0"/>
                  </a:lnTo>
                  <a:cubicBezTo>
                    <a:pt x="18093" y="0"/>
                    <a:pt x="18100" y="8"/>
                    <a:pt x="18100" y="17"/>
                  </a:cubicBezTo>
                  <a:cubicBezTo>
                    <a:pt x="18100" y="26"/>
                    <a:pt x="18093" y="33"/>
                    <a:pt x="18084" y="33"/>
                  </a:cubicBezTo>
                  <a:lnTo>
                    <a:pt x="17984" y="33"/>
                  </a:lnTo>
                  <a:cubicBezTo>
                    <a:pt x="17975" y="33"/>
                    <a:pt x="17967" y="26"/>
                    <a:pt x="17967" y="17"/>
                  </a:cubicBezTo>
                  <a:cubicBezTo>
                    <a:pt x="17967" y="8"/>
                    <a:pt x="17975" y="0"/>
                    <a:pt x="17984" y="0"/>
                  </a:cubicBezTo>
                  <a:close/>
                  <a:moveTo>
                    <a:pt x="18217" y="0"/>
                  </a:moveTo>
                  <a:lnTo>
                    <a:pt x="18317" y="0"/>
                  </a:lnTo>
                  <a:cubicBezTo>
                    <a:pt x="18326" y="0"/>
                    <a:pt x="18334" y="8"/>
                    <a:pt x="18334" y="17"/>
                  </a:cubicBezTo>
                  <a:cubicBezTo>
                    <a:pt x="18334" y="26"/>
                    <a:pt x="18326" y="33"/>
                    <a:pt x="18317" y="33"/>
                  </a:cubicBezTo>
                  <a:lnTo>
                    <a:pt x="18217" y="33"/>
                  </a:lnTo>
                  <a:cubicBezTo>
                    <a:pt x="18208" y="33"/>
                    <a:pt x="18200" y="26"/>
                    <a:pt x="18200" y="17"/>
                  </a:cubicBezTo>
                  <a:cubicBezTo>
                    <a:pt x="18200" y="8"/>
                    <a:pt x="18208" y="0"/>
                    <a:pt x="18217" y="0"/>
                  </a:cubicBezTo>
                  <a:close/>
                  <a:moveTo>
                    <a:pt x="18451" y="0"/>
                  </a:moveTo>
                  <a:lnTo>
                    <a:pt x="18525" y="0"/>
                  </a:lnTo>
                  <a:cubicBezTo>
                    <a:pt x="18535" y="0"/>
                    <a:pt x="18542" y="8"/>
                    <a:pt x="18542" y="17"/>
                  </a:cubicBezTo>
                  <a:cubicBezTo>
                    <a:pt x="18542" y="26"/>
                    <a:pt x="18535" y="33"/>
                    <a:pt x="18525" y="33"/>
                  </a:cubicBezTo>
                  <a:lnTo>
                    <a:pt x="18451" y="33"/>
                  </a:lnTo>
                  <a:cubicBezTo>
                    <a:pt x="18441" y="33"/>
                    <a:pt x="18434" y="26"/>
                    <a:pt x="18434" y="17"/>
                  </a:cubicBezTo>
                  <a:cubicBezTo>
                    <a:pt x="18434" y="8"/>
                    <a:pt x="18441" y="0"/>
                    <a:pt x="18451" y="0"/>
                  </a:cubicBezTo>
                  <a:close/>
                </a:path>
              </a:pathLst>
            </a:custGeom>
            <a:solidFill>
              <a:srgbClr val="000000"/>
            </a:solidFill>
            <a:ln w="0" cap="flat">
              <a:solidFill>
                <a:srgbClr val="000000"/>
              </a:solidFill>
              <a:prstDash val="solid"/>
              <a:bevel/>
              <a:headEnd/>
              <a:tailEnd/>
            </a:ln>
          </p:spPr>
          <p:txBody>
            <a:bodyPr/>
            <a:lstStyle/>
            <a:p>
              <a:endParaRPr lang="ja-JP" altLang="en-US"/>
            </a:p>
          </p:txBody>
        </p:sp>
        <p:sp>
          <p:nvSpPr>
            <p:cNvPr id="25681" name="Freeform 131"/>
            <p:cNvSpPr>
              <a:spLocks noEditPoints="1"/>
            </p:cNvSpPr>
            <p:nvPr/>
          </p:nvSpPr>
          <p:spPr bwMode="auto">
            <a:xfrm>
              <a:off x="1772" y="1577"/>
              <a:ext cx="2846" cy="5"/>
            </a:xfrm>
            <a:custGeom>
              <a:avLst/>
              <a:gdLst>
                <a:gd name="T0" fmla="*/ 0 w 18542"/>
                <a:gd name="T1" fmla="*/ 0 h 34"/>
                <a:gd name="T2" fmla="*/ 0 w 18542"/>
                <a:gd name="T3" fmla="*/ 0 h 34"/>
                <a:gd name="T4" fmla="*/ 0 w 18542"/>
                <a:gd name="T5" fmla="*/ 0 h 34"/>
                <a:gd name="T6" fmla="*/ 0 w 18542"/>
                <a:gd name="T7" fmla="*/ 0 h 34"/>
                <a:gd name="T8" fmla="*/ 0 w 18542"/>
                <a:gd name="T9" fmla="*/ 0 h 34"/>
                <a:gd name="T10" fmla="*/ 0 w 18542"/>
                <a:gd name="T11" fmla="*/ 0 h 34"/>
                <a:gd name="T12" fmla="*/ 0 w 18542"/>
                <a:gd name="T13" fmla="*/ 0 h 34"/>
                <a:gd name="T14" fmla="*/ 0 w 18542"/>
                <a:gd name="T15" fmla="*/ 0 h 34"/>
                <a:gd name="T16" fmla="*/ 0 w 18542"/>
                <a:gd name="T17" fmla="*/ 0 h 34"/>
                <a:gd name="T18" fmla="*/ 0 w 18542"/>
                <a:gd name="T19" fmla="*/ 0 h 34"/>
                <a:gd name="T20" fmla="*/ 0 w 18542"/>
                <a:gd name="T21" fmla="*/ 0 h 34"/>
                <a:gd name="T22" fmla="*/ 0 w 18542"/>
                <a:gd name="T23" fmla="*/ 0 h 34"/>
                <a:gd name="T24" fmla="*/ 0 w 18542"/>
                <a:gd name="T25" fmla="*/ 0 h 34"/>
                <a:gd name="T26" fmla="*/ 0 w 18542"/>
                <a:gd name="T27" fmla="*/ 0 h 34"/>
                <a:gd name="T28" fmla="*/ 0 w 18542"/>
                <a:gd name="T29" fmla="*/ 0 h 34"/>
                <a:gd name="T30" fmla="*/ 0 w 18542"/>
                <a:gd name="T31" fmla="*/ 0 h 34"/>
                <a:gd name="T32" fmla="*/ 0 w 18542"/>
                <a:gd name="T33" fmla="*/ 0 h 34"/>
                <a:gd name="T34" fmla="*/ 0 w 18542"/>
                <a:gd name="T35" fmla="*/ 0 h 34"/>
                <a:gd name="T36" fmla="*/ 0 w 18542"/>
                <a:gd name="T37" fmla="*/ 0 h 34"/>
                <a:gd name="T38" fmla="*/ 0 w 18542"/>
                <a:gd name="T39" fmla="*/ 0 h 34"/>
                <a:gd name="T40" fmla="*/ 0 w 18542"/>
                <a:gd name="T41" fmla="*/ 0 h 34"/>
                <a:gd name="T42" fmla="*/ 0 w 18542"/>
                <a:gd name="T43" fmla="*/ 0 h 34"/>
                <a:gd name="T44" fmla="*/ 0 w 18542"/>
                <a:gd name="T45" fmla="*/ 0 h 34"/>
                <a:gd name="T46" fmla="*/ 0 w 18542"/>
                <a:gd name="T47" fmla="*/ 0 h 34"/>
                <a:gd name="T48" fmla="*/ 0 w 18542"/>
                <a:gd name="T49" fmla="*/ 0 h 34"/>
                <a:gd name="T50" fmla="*/ 0 w 18542"/>
                <a:gd name="T51" fmla="*/ 0 h 34"/>
                <a:gd name="T52" fmla="*/ 0 w 18542"/>
                <a:gd name="T53" fmla="*/ 0 h 34"/>
                <a:gd name="T54" fmla="*/ 0 w 18542"/>
                <a:gd name="T55" fmla="*/ 0 h 34"/>
                <a:gd name="T56" fmla="*/ 0 w 18542"/>
                <a:gd name="T57" fmla="*/ 0 h 34"/>
                <a:gd name="T58" fmla="*/ 0 w 18542"/>
                <a:gd name="T59" fmla="*/ 0 h 34"/>
                <a:gd name="T60" fmla="*/ 0 w 18542"/>
                <a:gd name="T61" fmla="*/ 0 h 34"/>
                <a:gd name="T62" fmla="*/ 0 w 18542"/>
                <a:gd name="T63" fmla="*/ 0 h 34"/>
                <a:gd name="T64" fmla="*/ 0 w 18542"/>
                <a:gd name="T65" fmla="*/ 0 h 34"/>
                <a:gd name="T66" fmla="*/ 0 w 18542"/>
                <a:gd name="T67" fmla="*/ 0 h 34"/>
                <a:gd name="T68" fmla="*/ 0 w 18542"/>
                <a:gd name="T69" fmla="*/ 0 h 34"/>
                <a:gd name="T70" fmla="*/ 0 w 18542"/>
                <a:gd name="T71" fmla="*/ 0 h 34"/>
                <a:gd name="T72" fmla="*/ 0 w 18542"/>
                <a:gd name="T73" fmla="*/ 0 h 34"/>
                <a:gd name="T74" fmla="*/ 0 w 18542"/>
                <a:gd name="T75" fmla="*/ 0 h 34"/>
                <a:gd name="T76" fmla="*/ 0 w 18542"/>
                <a:gd name="T77" fmla="*/ 0 h 34"/>
                <a:gd name="T78" fmla="*/ 0 w 18542"/>
                <a:gd name="T79" fmla="*/ 0 h 34"/>
                <a:gd name="T80" fmla="*/ 0 w 18542"/>
                <a:gd name="T81" fmla="*/ 0 h 34"/>
                <a:gd name="T82" fmla="*/ 0 w 18542"/>
                <a:gd name="T83" fmla="*/ 0 h 34"/>
                <a:gd name="T84" fmla="*/ 0 w 18542"/>
                <a:gd name="T85" fmla="*/ 0 h 34"/>
                <a:gd name="T86" fmla="*/ 0 w 18542"/>
                <a:gd name="T87" fmla="*/ 0 h 34"/>
                <a:gd name="T88" fmla="*/ 0 w 18542"/>
                <a:gd name="T89" fmla="*/ 0 h 34"/>
                <a:gd name="T90" fmla="*/ 0 w 18542"/>
                <a:gd name="T91" fmla="*/ 0 h 34"/>
                <a:gd name="T92" fmla="*/ 0 w 18542"/>
                <a:gd name="T93" fmla="*/ 0 h 34"/>
                <a:gd name="T94" fmla="*/ 0 w 18542"/>
                <a:gd name="T95" fmla="*/ 0 h 34"/>
                <a:gd name="T96" fmla="*/ 0 w 18542"/>
                <a:gd name="T97" fmla="*/ 0 h 34"/>
                <a:gd name="T98" fmla="*/ 0 w 18542"/>
                <a:gd name="T99" fmla="*/ 0 h 34"/>
                <a:gd name="T100" fmla="*/ 0 w 18542"/>
                <a:gd name="T101" fmla="*/ 0 h 34"/>
                <a:gd name="T102" fmla="*/ 0 w 18542"/>
                <a:gd name="T103" fmla="*/ 0 h 34"/>
                <a:gd name="T104" fmla="*/ 0 w 18542"/>
                <a:gd name="T105" fmla="*/ 0 h 34"/>
                <a:gd name="T106" fmla="*/ 0 w 18542"/>
                <a:gd name="T107" fmla="*/ 0 h 34"/>
                <a:gd name="T108" fmla="*/ 0 w 18542"/>
                <a:gd name="T109" fmla="*/ 0 h 34"/>
                <a:gd name="T110" fmla="*/ 0 w 18542"/>
                <a:gd name="T111" fmla="*/ 0 h 34"/>
                <a:gd name="T112" fmla="*/ 0 w 18542"/>
                <a:gd name="T113" fmla="*/ 0 h 34"/>
                <a:gd name="T114" fmla="*/ 0 w 18542"/>
                <a:gd name="T115" fmla="*/ 0 h 34"/>
                <a:gd name="T116" fmla="*/ 0 w 18542"/>
                <a:gd name="T117" fmla="*/ 0 h 34"/>
                <a:gd name="T118" fmla="*/ 0 w 18542"/>
                <a:gd name="T119" fmla="*/ 0 h 34"/>
                <a:gd name="T120" fmla="*/ 0 w 18542"/>
                <a:gd name="T121" fmla="*/ 0 h 34"/>
                <a:gd name="T122" fmla="*/ 0 w 18542"/>
                <a:gd name="T123" fmla="*/ 0 h 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542"/>
                <a:gd name="T187" fmla="*/ 0 h 34"/>
                <a:gd name="T188" fmla="*/ 18542 w 18542"/>
                <a:gd name="T189" fmla="*/ 34 h 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542" h="34">
                  <a:moveTo>
                    <a:pt x="17" y="0"/>
                  </a:moveTo>
                  <a:lnTo>
                    <a:pt x="117" y="0"/>
                  </a:lnTo>
                  <a:cubicBezTo>
                    <a:pt x="126" y="0"/>
                    <a:pt x="133" y="8"/>
                    <a:pt x="133" y="17"/>
                  </a:cubicBezTo>
                  <a:cubicBezTo>
                    <a:pt x="133" y="26"/>
                    <a:pt x="126" y="34"/>
                    <a:pt x="117" y="34"/>
                  </a:cubicBezTo>
                  <a:lnTo>
                    <a:pt x="17" y="34"/>
                  </a:lnTo>
                  <a:cubicBezTo>
                    <a:pt x="8" y="34"/>
                    <a:pt x="0" y="26"/>
                    <a:pt x="0" y="17"/>
                  </a:cubicBezTo>
                  <a:cubicBezTo>
                    <a:pt x="0" y="8"/>
                    <a:pt x="8" y="0"/>
                    <a:pt x="17" y="0"/>
                  </a:cubicBezTo>
                  <a:close/>
                  <a:moveTo>
                    <a:pt x="250" y="0"/>
                  </a:moveTo>
                  <a:lnTo>
                    <a:pt x="350" y="0"/>
                  </a:lnTo>
                  <a:cubicBezTo>
                    <a:pt x="359" y="0"/>
                    <a:pt x="367" y="8"/>
                    <a:pt x="367" y="17"/>
                  </a:cubicBezTo>
                  <a:cubicBezTo>
                    <a:pt x="367" y="26"/>
                    <a:pt x="359" y="34"/>
                    <a:pt x="350" y="34"/>
                  </a:cubicBezTo>
                  <a:lnTo>
                    <a:pt x="250" y="34"/>
                  </a:lnTo>
                  <a:cubicBezTo>
                    <a:pt x="241" y="34"/>
                    <a:pt x="233" y="26"/>
                    <a:pt x="233" y="17"/>
                  </a:cubicBezTo>
                  <a:cubicBezTo>
                    <a:pt x="233" y="8"/>
                    <a:pt x="241" y="0"/>
                    <a:pt x="250" y="0"/>
                  </a:cubicBezTo>
                  <a:close/>
                  <a:moveTo>
                    <a:pt x="483" y="0"/>
                  </a:moveTo>
                  <a:lnTo>
                    <a:pt x="583" y="0"/>
                  </a:lnTo>
                  <a:cubicBezTo>
                    <a:pt x="593" y="0"/>
                    <a:pt x="600" y="8"/>
                    <a:pt x="600" y="17"/>
                  </a:cubicBezTo>
                  <a:cubicBezTo>
                    <a:pt x="600" y="26"/>
                    <a:pt x="593" y="34"/>
                    <a:pt x="583" y="34"/>
                  </a:cubicBezTo>
                  <a:lnTo>
                    <a:pt x="483" y="34"/>
                  </a:lnTo>
                  <a:cubicBezTo>
                    <a:pt x="474" y="34"/>
                    <a:pt x="467" y="26"/>
                    <a:pt x="467" y="17"/>
                  </a:cubicBezTo>
                  <a:cubicBezTo>
                    <a:pt x="467" y="8"/>
                    <a:pt x="474" y="0"/>
                    <a:pt x="483" y="0"/>
                  </a:cubicBezTo>
                  <a:close/>
                  <a:moveTo>
                    <a:pt x="717" y="0"/>
                  </a:moveTo>
                  <a:lnTo>
                    <a:pt x="817" y="0"/>
                  </a:lnTo>
                  <a:cubicBezTo>
                    <a:pt x="826" y="0"/>
                    <a:pt x="833" y="8"/>
                    <a:pt x="833" y="17"/>
                  </a:cubicBezTo>
                  <a:cubicBezTo>
                    <a:pt x="833" y="26"/>
                    <a:pt x="826" y="34"/>
                    <a:pt x="817" y="34"/>
                  </a:cubicBezTo>
                  <a:lnTo>
                    <a:pt x="717" y="34"/>
                  </a:lnTo>
                  <a:cubicBezTo>
                    <a:pt x="708" y="34"/>
                    <a:pt x="700" y="26"/>
                    <a:pt x="700" y="17"/>
                  </a:cubicBezTo>
                  <a:cubicBezTo>
                    <a:pt x="700" y="8"/>
                    <a:pt x="708" y="0"/>
                    <a:pt x="717" y="0"/>
                  </a:cubicBezTo>
                  <a:close/>
                  <a:moveTo>
                    <a:pt x="950" y="0"/>
                  </a:moveTo>
                  <a:lnTo>
                    <a:pt x="1050" y="0"/>
                  </a:lnTo>
                  <a:cubicBezTo>
                    <a:pt x="1059" y="0"/>
                    <a:pt x="1067" y="8"/>
                    <a:pt x="1067" y="17"/>
                  </a:cubicBezTo>
                  <a:cubicBezTo>
                    <a:pt x="1067" y="26"/>
                    <a:pt x="1059" y="34"/>
                    <a:pt x="1050" y="34"/>
                  </a:cubicBezTo>
                  <a:lnTo>
                    <a:pt x="950" y="34"/>
                  </a:lnTo>
                  <a:cubicBezTo>
                    <a:pt x="941" y="34"/>
                    <a:pt x="933" y="26"/>
                    <a:pt x="933" y="17"/>
                  </a:cubicBezTo>
                  <a:cubicBezTo>
                    <a:pt x="933" y="8"/>
                    <a:pt x="941" y="0"/>
                    <a:pt x="950" y="0"/>
                  </a:cubicBezTo>
                  <a:close/>
                  <a:moveTo>
                    <a:pt x="1183" y="0"/>
                  </a:moveTo>
                  <a:lnTo>
                    <a:pt x="1283" y="0"/>
                  </a:lnTo>
                  <a:cubicBezTo>
                    <a:pt x="1293" y="0"/>
                    <a:pt x="1300" y="8"/>
                    <a:pt x="1300" y="17"/>
                  </a:cubicBezTo>
                  <a:cubicBezTo>
                    <a:pt x="1300" y="26"/>
                    <a:pt x="1293" y="34"/>
                    <a:pt x="1283" y="34"/>
                  </a:cubicBezTo>
                  <a:lnTo>
                    <a:pt x="1183" y="34"/>
                  </a:lnTo>
                  <a:cubicBezTo>
                    <a:pt x="1174" y="34"/>
                    <a:pt x="1167" y="26"/>
                    <a:pt x="1167" y="17"/>
                  </a:cubicBezTo>
                  <a:cubicBezTo>
                    <a:pt x="1167" y="8"/>
                    <a:pt x="1174" y="0"/>
                    <a:pt x="1183" y="0"/>
                  </a:cubicBezTo>
                  <a:close/>
                  <a:moveTo>
                    <a:pt x="1417" y="0"/>
                  </a:moveTo>
                  <a:lnTo>
                    <a:pt x="1517" y="0"/>
                  </a:lnTo>
                  <a:cubicBezTo>
                    <a:pt x="1526" y="0"/>
                    <a:pt x="1533" y="8"/>
                    <a:pt x="1533" y="17"/>
                  </a:cubicBezTo>
                  <a:cubicBezTo>
                    <a:pt x="1533" y="26"/>
                    <a:pt x="1526" y="34"/>
                    <a:pt x="1517" y="34"/>
                  </a:cubicBezTo>
                  <a:lnTo>
                    <a:pt x="1417" y="34"/>
                  </a:lnTo>
                  <a:cubicBezTo>
                    <a:pt x="1408" y="34"/>
                    <a:pt x="1400" y="26"/>
                    <a:pt x="1400" y="17"/>
                  </a:cubicBezTo>
                  <a:cubicBezTo>
                    <a:pt x="1400" y="8"/>
                    <a:pt x="1408" y="0"/>
                    <a:pt x="1417" y="0"/>
                  </a:cubicBezTo>
                  <a:close/>
                  <a:moveTo>
                    <a:pt x="1650" y="0"/>
                  </a:moveTo>
                  <a:lnTo>
                    <a:pt x="1750" y="0"/>
                  </a:lnTo>
                  <a:cubicBezTo>
                    <a:pt x="1759" y="0"/>
                    <a:pt x="1767" y="8"/>
                    <a:pt x="1767" y="17"/>
                  </a:cubicBezTo>
                  <a:cubicBezTo>
                    <a:pt x="1767" y="26"/>
                    <a:pt x="1759" y="34"/>
                    <a:pt x="1750" y="34"/>
                  </a:cubicBezTo>
                  <a:lnTo>
                    <a:pt x="1650" y="34"/>
                  </a:lnTo>
                  <a:cubicBezTo>
                    <a:pt x="1641" y="34"/>
                    <a:pt x="1633" y="26"/>
                    <a:pt x="1633" y="17"/>
                  </a:cubicBezTo>
                  <a:cubicBezTo>
                    <a:pt x="1633" y="8"/>
                    <a:pt x="1641" y="0"/>
                    <a:pt x="1650" y="0"/>
                  </a:cubicBezTo>
                  <a:close/>
                  <a:moveTo>
                    <a:pt x="1883" y="0"/>
                  </a:moveTo>
                  <a:lnTo>
                    <a:pt x="1983" y="0"/>
                  </a:lnTo>
                  <a:cubicBezTo>
                    <a:pt x="1993" y="0"/>
                    <a:pt x="2000" y="8"/>
                    <a:pt x="2000" y="17"/>
                  </a:cubicBezTo>
                  <a:cubicBezTo>
                    <a:pt x="2000" y="26"/>
                    <a:pt x="1993" y="34"/>
                    <a:pt x="1983" y="34"/>
                  </a:cubicBezTo>
                  <a:lnTo>
                    <a:pt x="1883" y="34"/>
                  </a:lnTo>
                  <a:cubicBezTo>
                    <a:pt x="1874" y="34"/>
                    <a:pt x="1867" y="26"/>
                    <a:pt x="1867" y="17"/>
                  </a:cubicBezTo>
                  <a:cubicBezTo>
                    <a:pt x="1867" y="8"/>
                    <a:pt x="1874" y="0"/>
                    <a:pt x="1883" y="0"/>
                  </a:cubicBezTo>
                  <a:close/>
                  <a:moveTo>
                    <a:pt x="2117" y="0"/>
                  </a:moveTo>
                  <a:lnTo>
                    <a:pt x="2217" y="0"/>
                  </a:lnTo>
                  <a:cubicBezTo>
                    <a:pt x="2226" y="0"/>
                    <a:pt x="2233" y="8"/>
                    <a:pt x="2233" y="17"/>
                  </a:cubicBezTo>
                  <a:cubicBezTo>
                    <a:pt x="2233" y="26"/>
                    <a:pt x="2226" y="34"/>
                    <a:pt x="2217" y="34"/>
                  </a:cubicBezTo>
                  <a:lnTo>
                    <a:pt x="2117" y="34"/>
                  </a:lnTo>
                  <a:cubicBezTo>
                    <a:pt x="2108" y="34"/>
                    <a:pt x="2100" y="26"/>
                    <a:pt x="2100" y="17"/>
                  </a:cubicBezTo>
                  <a:cubicBezTo>
                    <a:pt x="2100" y="8"/>
                    <a:pt x="2108" y="0"/>
                    <a:pt x="2117" y="0"/>
                  </a:cubicBezTo>
                  <a:close/>
                  <a:moveTo>
                    <a:pt x="2350" y="0"/>
                  </a:moveTo>
                  <a:lnTo>
                    <a:pt x="2450" y="0"/>
                  </a:lnTo>
                  <a:cubicBezTo>
                    <a:pt x="2459" y="0"/>
                    <a:pt x="2467" y="8"/>
                    <a:pt x="2467" y="17"/>
                  </a:cubicBezTo>
                  <a:cubicBezTo>
                    <a:pt x="2467" y="26"/>
                    <a:pt x="2459" y="34"/>
                    <a:pt x="2450" y="34"/>
                  </a:cubicBezTo>
                  <a:lnTo>
                    <a:pt x="2350" y="34"/>
                  </a:lnTo>
                  <a:cubicBezTo>
                    <a:pt x="2341" y="34"/>
                    <a:pt x="2333" y="26"/>
                    <a:pt x="2333" y="17"/>
                  </a:cubicBezTo>
                  <a:cubicBezTo>
                    <a:pt x="2333" y="8"/>
                    <a:pt x="2341" y="0"/>
                    <a:pt x="2350" y="0"/>
                  </a:cubicBezTo>
                  <a:close/>
                  <a:moveTo>
                    <a:pt x="2583" y="0"/>
                  </a:moveTo>
                  <a:lnTo>
                    <a:pt x="2683" y="0"/>
                  </a:lnTo>
                  <a:cubicBezTo>
                    <a:pt x="2693" y="0"/>
                    <a:pt x="2700" y="8"/>
                    <a:pt x="2700" y="17"/>
                  </a:cubicBezTo>
                  <a:cubicBezTo>
                    <a:pt x="2700" y="26"/>
                    <a:pt x="2693" y="34"/>
                    <a:pt x="2683" y="34"/>
                  </a:cubicBezTo>
                  <a:lnTo>
                    <a:pt x="2583" y="34"/>
                  </a:lnTo>
                  <a:cubicBezTo>
                    <a:pt x="2574" y="34"/>
                    <a:pt x="2567" y="26"/>
                    <a:pt x="2567" y="17"/>
                  </a:cubicBezTo>
                  <a:cubicBezTo>
                    <a:pt x="2567" y="8"/>
                    <a:pt x="2574" y="0"/>
                    <a:pt x="2583" y="0"/>
                  </a:cubicBezTo>
                  <a:close/>
                  <a:moveTo>
                    <a:pt x="2817" y="0"/>
                  </a:moveTo>
                  <a:lnTo>
                    <a:pt x="2917" y="0"/>
                  </a:lnTo>
                  <a:cubicBezTo>
                    <a:pt x="2926" y="0"/>
                    <a:pt x="2933" y="8"/>
                    <a:pt x="2933" y="17"/>
                  </a:cubicBezTo>
                  <a:cubicBezTo>
                    <a:pt x="2933" y="26"/>
                    <a:pt x="2926" y="34"/>
                    <a:pt x="2917" y="34"/>
                  </a:cubicBezTo>
                  <a:lnTo>
                    <a:pt x="2817" y="34"/>
                  </a:lnTo>
                  <a:cubicBezTo>
                    <a:pt x="2808" y="34"/>
                    <a:pt x="2800" y="26"/>
                    <a:pt x="2800" y="17"/>
                  </a:cubicBezTo>
                  <a:cubicBezTo>
                    <a:pt x="2800" y="8"/>
                    <a:pt x="2808" y="0"/>
                    <a:pt x="2817" y="0"/>
                  </a:cubicBezTo>
                  <a:close/>
                  <a:moveTo>
                    <a:pt x="3050" y="0"/>
                  </a:moveTo>
                  <a:lnTo>
                    <a:pt x="3150" y="0"/>
                  </a:lnTo>
                  <a:cubicBezTo>
                    <a:pt x="3159" y="0"/>
                    <a:pt x="3167" y="8"/>
                    <a:pt x="3167" y="17"/>
                  </a:cubicBezTo>
                  <a:cubicBezTo>
                    <a:pt x="3167" y="26"/>
                    <a:pt x="3159" y="34"/>
                    <a:pt x="3150" y="34"/>
                  </a:cubicBezTo>
                  <a:lnTo>
                    <a:pt x="3050" y="34"/>
                  </a:lnTo>
                  <a:cubicBezTo>
                    <a:pt x="3041" y="34"/>
                    <a:pt x="3033" y="26"/>
                    <a:pt x="3033" y="17"/>
                  </a:cubicBezTo>
                  <a:cubicBezTo>
                    <a:pt x="3033" y="8"/>
                    <a:pt x="3041" y="0"/>
                    <a:pt x="3050" y="0"/>
                  </a:cubicBezTo>
                  <a:close/>
                  <a:moveTo>
                    <a:pt x="3283" y="0"/>
                  </a:moveTo>
                  <a:lnTo>
                    <a:pt x="3383" y="0"/>
                  </a:lnTo>
                  <a:cubicBezTo>
                    <a:pt x="3393" y="0"/>
                    <a:pt x="3400" y="8"/>
                    <a:pt x="3400" y="17"/>
                  </a:cubicBezTo>
                  <a:cubicBezTo>
                    <a:pt x="3400" y="26"/>
                    <a:pt x="3393" y="34"/>
                    <a:pt x="3383" y="34"/>
                  </a:cubicBezTo>
                  <a:lnTo>
                    <a:pt x="3283" y="34"/>
                  </a:lnTo>
                  <a:cubicBezTo>
                    <a:pt x="3274" y="34"/>
                    <a:pt x="3267" y="26"/>
                    <a:pt x="3267" y="17"/>
                  </a:cubicBezTo>
                  <a:cubicBezTo>
                    <a:pt x="3267" y="8"/>
                    <a:pt x="3274" y="0"/>
                    <a:pt x="3283" y="0"/>
                  </a:cubicBezTo>
                  <a:close/>
                  <a:moveTo>
                    <a:pt x="3517" y="0"/>
                  </a:moveTo>
                  <a:lnTo>
                    <a:pt x="3617" y="0"/>
                  </a:lnTo>
                  <a:cubicBezTo>
                    <a:pt x="3626" y="0"/>
                    <a:pt x="3633" y="8"/>
                    <a:pt x="3633" y="17"/>
                  </a:cubicBezTo>
                  <a:cubicBezTo>
                    <a:pt x="3633" y="26"/>
                    <a:pt x="3626" y="34"/>
                    <a:pt x="3617" y="34"/>
                  </a:cubicBezTo>
                  <a:lnTo>
                    <a:pt x="3517" y="34"/>
                  </a:lnTo>
                  <a:cubicBezTo>
                    <a:pt x="3508" y="34"/>
                    <a:pt x="3500" y="26"/>
                    <a:pt x="3500" y="17"/>
                  </a:cubicBezTo>
                  <a:cubicBezTo>
                    <a:pt x="3500" y="8"/>
                    <a:pt x="3508" y="0"/>
                    <a:pt x="3517" y="0"/>
                  </a:cubicBezTo>
                  <a:close/>
                  <a:moveTo>
                    <a:pt x="3750" y="0"/>
                  </a:moveTo>
                  <a:lnTo>
                    <a:pt x="3850" y="0"/>
                  </a:lnTo>
                  <a:cubicBezTo>
                    <a:pt x="3859" y="0"/>
                    <a:pt x="3867" y="8"/>
                    <a:pt x="3867" y="17"/>
                  </a:cubicBezTo>
                  <a:cubicBezTo>
                    <a:pt x="3867" y="26"/>
                    <a:pt x="3859" y="34"/>
                    <a:pt x="3850" y="34"/>
                  </a:cubicBezTo>
                  <a:lnTo>
                    <a:pt x="3750" y="34"/>
                  </a:lnTo>
                  <a:cubicBezTo>
                    <a:pt x="3741" y="34"/>
                    <a:pt x="3733" y="26"/>
                    <a:pt x="3733" y="17"/>
                  </a:cubicBezTo>
                  <a:cubicBezTo>
                    <a:pt x="3733" y="8"/>
                    <a:pt x="3741" y="0"/>
                    <a:pt x="3750" y="0"/>
                  </a:cubicBezTo>
                  <a:close/>
                  <a:moveTo>
                    <a:pt x="3983" y="0"/>
                  </a:moveTo>
                  <a:lnTo>
                    <a:pt x="4083" y="0"/>
                  </a:lnTo>
                  <a:cubicBezTo>
                    <a:pt x="4093" y="0"/>
                    <a:pt x="4100" y="8"/>
                    <a:pt x="4100" y="17"/>
                  </a:cubicBezTo>
                  <a:cubicBezTo>
                    <a:pt x="4100" y="26"/>
                    <a:pt x="4093" y="34"/>
                    <a:pt x="4083" y="34"/>
                  </a:cubicBezTo>
                  <a:lnTo>
                    <a:pt x="3983" y="34"/>
                  </a:lnTo>
                  <a:cubicBezTo>
                    <a:pt x="3974" y="34"/>
                    <a:pt x="3967" y="26"/>
                    <a:pt x="3967" y="17"/>
                  </a:cubicBezTo>
                  <a:cubicBezTo>
                    <a:pt x="3967" y="8"/>
                    <a:pt x="3974" y="0"/>
                    <a:pt x="3983" y="0"/>
                  </a:cubicBezTo>
                  <a:close/>
                  <a:moveTo>
                    <a:pt x="4217" y="0"/>
                  </a:moveTo>
                  <a:lnTo>
                    <a:pt x="4317" y="0"/>
                  </a:lnTo>
                  <a:cubicBezTo>
                    <a:pt x="4326" y="0"/>
                    <a:pt x="4333" y="8"/>
                    <a:pt x="4333" y="17"/>
                  </a:cubicBezTo>
                  <a:cubicBezTo>
                    <a:pt x="4333" y="26"/>
                    <a:pt x="4326" y="34"/>
                    <a:pt x="4317" y="34"/>
                  </a:cubicBezTo>
                  <a:lnTo>
                    <a:pt x="4217" y="34"/>
                  </a:lnTo>
                  <a:cubicBezTo>
                    <a:pt x="4208" y="34"/>
                    <a:pt x="4200" y="26"/>
                    <a:pt x="4200" y="17"/>
                  </a:cubicBezTo>
                  <a:cubicBezTo>
                    <a:pt x="4200" y="8"/>
                    <a:pt x="4208" y="0"/>
                    <a:pt x="4217" y="0"/>
                  </a:cubicBezTo>
                  <a:close/>
                  <a:moveTo>
                    <a:pt x="4450" y="0"/>
                  </a:moveTo>
                  <a:lnTo>
                    <a:pt x="4550" y="0"/>
                  </a:lnTo>
                  <a:cubicBezTo>
                    <a:pt x="4559" y="0"/>
                    <a:pt x="4567" y="8"/>
                    <a:pt x="4567" y="17"/>
                  </a:cubicBezTo>
                  <a:cubicBezTo>
                    <a:pt x="4567" y="26"/>
                    <a:pt x="4559" y="34"/>
                    <a:pt x="4550" y="34"/>
                  </a:cubicBezTo>
                  <a:lnTo>
                    <a:pt x="4450" y="34"/>
                  </a:lnTo>
                  <a:cubicBezTo>
                    <a:pt x="4441" y="34"/>
                    <a:pt x="4433" y="26"/>
                    <a:pt x="4433" y="17"/>
                  </a:cubicBezTo>
                  <a:cubicBezTo>
                    <a:pt x="4433" y="8"/>
                    <a:pt x="4441" y="0"/>
                    <a:pt x="4450" y="0"/>
                  </a:cubicBezTo>
                  <a:close/>
                  <a:moveTo>
                    <a:pt x="4683" y="0"/>
                  </a:moveTo>
                  <a:lnTo>
                    <a:pt x="4783" y="0"/>
                  </a:lnTo>
                  <a:cubicBezTo>
                    <a:pt x="4793" y="0"/>
                    <a:pt x="4800" y="8"/>
                    <a:pt x="4800" y="17"/>
                  </a:cubicBezTo>
                  <a:cubicBezTo>
                    <a:pt x="4800" y="26"/>
                    <a:pt x="4793" y="34"/>
                    <a:pt x="4783" y="34"/>
                  </a:cubicBezTo>
                  <a:lnTo>
                    <a:pt x="4683" y="34"/>
                  </a:lnTo>
                  <a:cubicBezTo>
                    <a:pt x="4674" y="34"/>
                    <a:pt x="4667" y="26"/>
                    <a:pt x="4667" y="17"/>
                  </a:cubicBezTo>
                  <a:cubicBezTo>
                    <a:pt x="4667" y="8"/>
                    <a:pt x="4674" y="0"/>
                    <a:pt x="4683" y="0"/>
                  </a:cubicBezTo>
                  <a:close/>
                  <a:moveTo>
                    <a:pt x="4917" y="0"/>
                  </a:moveTo>
                  <a:lnTo>
                    <a:pt x="5017" y="0"/>
                  </a:lnTo>
                  <a:cubicBezTo>
                    <a:pt x="5026" y="0"/>
                    <a:pt x="5033" y="8"/>
                    <a:pt x="5033" y="17"/>
                  </a:cubicBezTo>
                  <a:cubicBezTo>
                    <a:pt x="5033" y="26"/>
                    <a:pt x="5026" y="34"/>
                    <a:pt x="5017" y="34"/>
                  </a:cubicBezTo>
                  <a:lnTo>
                    <a:pt x="4917" y="34"/>
                  </a:lnTo>
                  <a:cubicBezTo>
                    <a:pt x="4908" y="34"/>
                    <a:pt x="4900" y="26"/>
                    <a:pt x="4900" y="17"/>
                  </a:cubicBezTo>
                  <a:cubicBezTo>
                    <a:pt x="4900" y="8"/>
                    <a:pt x="4908" y="0"/>
                    <a:pt x="4917" y="0"/>
                  </a:cubicBezTo>
                  <a:close/>
                  <a:moveTo>
                    <a:pt x="5150" y="0"/>
                  </a:moveTo>
                  <a:lnTo>
                    <a:pt x="5250" y="0"/>
                  </a:lnTo>
                  <a:cubicBezTo>
                    <a:pt x="5259" y="0"/>
                    <a:pt x="5267" y="8"/>
                    <a:pt x="5267" y="17"/>
                  </a:cubicBezTo>
                  <a:cubicBezTo>
                    <a:pt x="5267" y="26"/>
                    <a:pt x="5259" y="34"/>
                    <a:pt x="5250" y="34"/>
                  </a:cubicBezTo>
                  <a:lnTo>
                    <a:pt x="5150" y="34"/>
                  </a:lnTo>
                  <a:cubicBezTo>
                    <a:pt x="5141" y="34"/>
                    <a:pt x="5133" y="26"/>
                    <a:pt x="5133" y="17"/>
                  </a:cubicBezTo>
                  <a:cubicBezTo>
                    <a:pt x="5133" y="8"/>
                    <a:pt x="5141" y="0"/>
                    <a:pt x="5150" y="0"/>
                  </a:cubicBezTo>
                  <a:close/>
                  <a:moveTo>
                    <a:pt x="5383" y="0"/>
                  </a:moveTo>
                  <a:lnTo>
                    <a:pt x="5483" y="0"/>
                  </a:lnTo>
                  <a:cubicBezTo>
                    <a:pt x="5493" y="0"/>
                    <a:pt x="5500" y="8"/>
                    <a:pt x="5500" y="17"/>
                  </a:cubicBezTo>
                  <a:cubicBezTo>
                    <a:pt x="5500" y="26"/>
                    <a:pt x="5493" y="34"/>
                    <a:pt x="5483" y="34"/>
                  </a:cubicBezTo>
                  <a:lnTo>
                    <a:pt x="5383" y="34"/>
                  </a:lnTo>
                  <a:cubicBezTo>
                    <a:pt x="5374" y="34"/>
                    <a:pt x="5367" y="26"/>
                    <a:pt x="5367" y="17"/>
                  </a:cubicBezTo>
                  <a:cubicBezTo>
                    <a:pt x="5367" y="8"/>
                    <a:pt x="5374" y="0"/>
                    <a:pt x="5383" y="0"/>
                  </a:cubicBezTo>
                  <a:close/>
                  <a:moveTo>
                    <a:pt x="5617" y="0"/>
                  </a:moveTo>
                  <a:lnTo>
                    <a:pt x="5717" y="0"/>
                  </a:lnTo>
                  <a:cubicBezTo>
                    <a:pt x="5726" y="0"/>
                    <a:pt x="5733" y="8"/>
                    <a:pt x="5733" y="17"/>
                  </a:cubicBezTo>
                  <a:cubicBezTo>
                    <a:pt x="5733" y="26"/>
                    <a:pt x="5726" y="34"/>
                    <a:pt x="5717" y="34"/>
                  </a:cubicBezTo>
                  <a:lnTo>
                    <a:pt x="5617" y="34"/>
                  </a:lnTo>
                  <a:cubicBezTo>
                    <a:pt x="5608" y="34"/>
                    <a:pt x="5600" y="26"/>
                    <a:pt x="5600" y="17"/>
                  </a:cubicBezTo>
                  <a:cubicBezTo>
                    <a:pt x="5600" y="8"/>
                    <a:pt x="5608" y="0"/>
                    <a:pt x="5617" y="0"/>
                  </a:cubicBezTo>
                  <a:close/>
                  <a:moveTo>
                    <a:pt x="5850" y="0"/>
                  </a:moveTo>
                  <a:lnTo>
                    <a:pt x="5950" y="0"/>
                  </a:lnTo>
                  <a:cubicBezTo>
                    <a:pt x="5959" y="0"/>
                    <a:pt x="5967" y="8"/>
                    <a:pt x="5967" y="17"/>
                  </a:cubicBezTo>
                  <a:cubicBezTo>
                    <a:pt x="5967" y="26"/>
                    <a:pt x="5959" y="34"/>
                    <a:pt x="5950" y="34"/>
                  </a:cubicBezTo>
                  <a:lnTo>
                    <a:pt x="5850" y="34"/>
                  </a:lnTo>
                  <a:cubicBezTo>
                    <a:pt x="5841" y="34"/>
                    <a:pt x="5833" y="26"/>
                    <a:pt x="5833" y="17"/>
                  </a:cubicBezTo>
                  <a:cubicBezTo>
                    <a:pt x="5833" y="8"/>
                    <a:pt x="5841" y="0"/>
                    <a:pt x="5850" y="0"/>
                  </a:cubicBezTo>
                  <a:close/>
                  <a:moveTo>
                    <a:pt x="6083" y="0"/>
                  </a:moveTo>
                  <a:lnTo>
                    <a:pt x="6183" y="0"/>
                  </a:lnTo>
                  <a:cubicBezTo>
                    <a:pt x="6193" y="0"/>
                    <a:pt x="6200" y="8"/>
                    <a:pt x="6200" y="17"/>
                  </a:cubicBezTo>
                  <a:cubicBezTo>
                    <a:pt x="6200" y="26"/>
                    <a:pt x="6193" y="34"/>
                    <a:pt x="6183" y="34"/>
                  </a:cubicBezTo>
                  <a:lnTo>
                    <a:pt x="6083" y="34"/>
                  </a:lnTo>
                  <a:cubicBezTo>
                    <a:pt x="6074" y="34"/>
                    <a:pt x="6067" y="26"/>
                    <a:pt x="6067" y="17"/>
                  </a:cubicBezTo>
                  <a:cubicBezTo>
                    <a:pt x="6067" y="8"/>
                    <a:pt x="6074" y="0"/>
                    <a:pt x="6083" y="0"/>
                  </a:cubicBezTo>
                  <a:close/>
                  <a:moveTo>
                    <a:pt x="6317" y="0"/>
                  </a:moveTo>
                  <a:lnTo>
                    <a:pt x="6417" y="0"/>
                  </a:lnTo>
                  <a:cubicBezTo>
                    <a:pt x="6426" y="0"/>
                    <a:pt x="6433" y="8"/>
                    <a:pt x="6433" y="17"/>
                  </a:cubicBezTo>
                  <a:cubicBezTo>
                    <a:pt x="6433" y="26"/>
                    <a:pt x="6426" y="34"/>
                    <a:pt x="6417" y="34"/>
                  </a:cubicBezTo>
                  <a:lnTo>
                    <a:pt x="6317" y="34"/>
                  </a:lnTo>
                  <a:cubicBezTo>
                    <a:pt x="6308" y="34"/>
                    <a:pt x="6300" y="26"/>
                    <a:pt x="6300" y="17"/>
                  </a:cubicBezTo>
                  <a:cubicBezTo>
                    <a:pt x="6300" y="8"/>
                    <a:pt x="6308" y="0"/>
                    <a:pt x="6317" y="0"/>
                  </a:cubicBezTo>
                  <a:close/>
                  <a:moveTo>
                    <a:pt x="6550" y="0"/>
                  </a:moveTo>
                  <a:lnTo>
                    <a:pt x="6650" y="0"/>
                  </a:lnTo>
                  <a:cubicBezTo>
                    <a:pt x="6659" y="0"/>
                    <a:pt x="6667" y="8"/>
                    <a:pt x="6667" y="17"/>
                  </a:cubicBezTo>
                  <a:cubicBezTo>
                    <a:pt x="6667" y="26"/>
                    <a:pt x="6659" y="34"/>
                    <a:pt x="6650" y="34"/>
                  </a:cubicBezTo>
                  <a:lnTo>
                    <a:pt x="6550" y="34"/>
                  </a:lnTo>
                  <a:cubicBezTo>
                    <a:pt x="6541" y="34"/>
                    <a:pt x="6533" y="26"/>
                    <a:pt x="6533" y="17"/>
                  </a:cubicBezTo>
                  <a:cubicBezTo>
                    <a:pt x="6533" y="8"/>
                    <a:pt x="6541" y="0"/>
                    <a:pt x="6550" y="0"/>
                  </a:cubicBezTo>
                  <a:close/>
                  <a:moveTo>
                    <a:pt x="6783" y="0"/>
                  </a:moveTo>
                  <a:lnTo>
                    <a:pt x="6883" y="0"/>
                  </a:lnTo>
                  <a:cubicBezTo>
                    <a:pt x="6893" y="0"/>
                    <a:pt x="6900" y="8"/>
                    <a:pt x="6900" y="17"/>
                  </a:cubicBezTo>
                  <a:cubicBezTo>
                    <a:pt x="6900" y="26"/>
                    <a:pt x="6893" y="34"/>
                    <a:pt x="6883" y="34"/>
                  </a:cubicBezTo>
                  <a:lnTo>
                    <a:pt x="6783" y="34"/>
                  </a:lnTo>
                  <a:cubicBezTo>
                    <a:pt x="6774" y="34"/>
                    <a:pt x="6767" y="26"/>
                    <a:pt x="6767" y="17"/>
                  </a:cubicBezTo>
                  <a:cubicBezTo>
                    <a:pt x="6767" y="8"/>
                    <a:pt x="6774" y="0"/>
                    <a:pt x="6783" y="0"/>
                  </a:cubicBezTo>
                  <a:close/>
                  <a:moveTo>
                    <a:pt x="7017" y="0"/>
                  </a:moveTo>
                  <a:lnTo>
                    <a:pt x="7117" y="0"/>
                  </a:lnTo>
                  <a:cubicBezTo>
                    <a:pt x="7126" y="0"/>
                    <a:pt x="7133" y="8"/>
                    <a:pt x="7133" y="17"/>
                  </a:cubicBezTo>
                  <a:cubicBezTo>
                    <a:pt x="7133" y="26"/>
                    <a:pt x="7126" y="34"/>
                    <a:pt x="7117" y="34"/>
                  </a:cubicBezTo>
                  <a:lnTo>
                    <a:pt x="7017" y="34"/>
                  </a:lnTo>
                  <a:cubicBezTo>
                    <a:pt x="7008" y="34"/>
                    <a:pt x="7000" y="26"/>
                    <a:pt x="7000" y="17"/>
                  </a:cubicBezTo>
                  <a:cubicBezTo>
                    <a:pt x="7000" y="8"/>
                    <a:pt x="7008" y="0"/>
                    <a:pt x="7017" y="0"/>
                  </a:cubicBezTo>
                  <a:close/>
                  <a:moveTo>
                    <a:pt x="7250" y="0"/>
                  </a:moveTo>
                  <a:lnTo>
                    <a:pt x="7350" y="0"/>
                  </a:lnTo>
                  <a:cubicBezTo>
                    <a:pt x="7359" y="0"/>
                    <a:pt x="7367" y="8"/>
                    <a:pt x="7367" y="17"/>
                  </a:cubicBezTo>
                  <a:cubicBezTo>
                    <a:pt x="7367" y="26"/>
                    <a:pt x="7359" y="34"/>
                    <a:pt x="7350" y="34"/>
                  </a:cubicBezTo>
                  <a:lnTo>
                    <a:pt x="7250" y="34"/>
                  </a:lnTo>
                  <a:cubicBezTo>
                    <a:pt x="7241" y="34"/>
                    <a:pt x="7233" y="26"/>
                    <a:pt x="7233" y="17"/>
                  </a:cubicBezTo>
                  <a:cubicBezTo>
                    <a:pt x="7233" y="8"/>
                    <a:pt x="7241" y="0"/>
                    <a:pt x="7250" y="0"/>
                  </a:cubicBezTo>
                  <a:close/>
                  <a:moveTo>
                    <a:pt x="7483" y="0"/>
                  </a:moveTo>
                  <a:lnTo>
                    <a:pt x="7583" y="0"/>
                  </a:lnTo>
                  <a:cubicBezTo>
                    <a:pt x="7593" y="0"/>
                    <a:pt x="7600" y="8"/>
                    <a:pt x="7600" y="17"/>
                  </a:cubicBezTo>
                  <a:cubicBezTo>
                    <a:pt x="7600" y="26"/>
                    <a:pt x="7593" y="34"/>
                    <a:pt x="7583" y="34"/>
                  </a:cubicBezTo>
                  <a:lnTo>
                    <a:pt x="7483" y="34"/>
                  </a:lnTo>
                  <a:cubicBezTo>
                    <a:pt x="7474" y="34"/>
                    <a:pt x="7467" y="26"/>
                    <a:pt x="7467" y="17"/>
                  </a:cubicBezTo>
                  <a:cubicBezTo>
                    <a:pt x="7467" y="8"/>
                    <a:pt x="7474" y="0"/>
                    <a:pt x="7483" y="0"/>
                  </a:cubicBezTo>
                  <a:close/>
                  <a:moveTo>
                    <a:pt x="7717" y="0"/>
                  </a:moveTo>
                  <a:lnTo>
                    <a:pt x="7817" y="0"/>
                  </a:lnTo>
                  <a:cubicBezTo>
                    <a:pt x="7826" y="0"/>
                    <a:pt x="7833" y="8"/>
                    <a:pt x="7833" y="17"/>
                  </a:cubicBezTo>
                  <a:cubicBezTo>
                    <a:pt x="7833" y="26"/>
                    <a:pt x="7826" y="34"/>
                    <a:pt x="7817" y="34"/>
                  </a:cubicBezTo>
                  <a:lnTo>
                    <a:pt x="7717" y="34"/>
                  </a:lnTo>
                  <a:cubicBezTo>
                    <a:pt x="7708" y="34"/>
                    <a:pt x="7700" y="26"/>
                    <a:pt x="7700" y="17"/>
                  </a:cubicBezTo>
                  <a:cubicBezTo>
                    <a:pt x="7700" y="8"/>
                    <a:pt x="7708" y="0"/>
                    <a:pt x="7717" y="0"/>
                  </a:cubicBezTo>
                  <a:close/>
                  <a:moveTo>
                    <a:pt x="7950" y="0"/>
                  </a:moveTo>
                  <a:lnTo>
                    <a:pt x="8050" y="0"/>
                  </a:lnTo>
                  <a:cubicBezTo>
                    <a:pt x="8059" y="0"/>
                    <a:pt x="8067" y="8"/>
                    <a:pt x="8067" y="17"/>
                  </a:cubicBezTo>
                  <a:cubicBezTo>
                    <a:pt x="8067" y="26"/>
                    <a:pt x="8059" y="34"/>
                    <a:pt x="8050" y="34"/>
                  </a:cubicBezTo>
                  <a:lnTo>
                    <a:pt x="7950" y="34"/>
                  </a:lnTo>
                  <a:cubicBezTo>
                    <a:pt x="7941" y="34"/>
                    <a:pt x="7933" y="26"/>
                    <a:pt x="7933" y="17"/>
                  </a:cubicBezTo>
                  <a:cubicBezTo>
                    <a:pt x="7933" y="8"/>
                    <a:pt x="7941" y="0"/>
                    <a:pt x="7950" y="0"/>
                  </a:cubicBezTo>
                  <a:close/>
                  <a:moveTo>
                    <a:pt x="8183" y="0"/>
                  </a:moveTo>
                  <a:lnTo>
                    <a:pt x="8283" y="0"/>
                  </a:lnTo>
                  <a:cubicBezTo>
                    <a:pt x="8293" y="0"/>
                    <a:pt x="8300" y="8"/>
                    <a:pt x="8300" y="17"/>
                  </a:cubicBezTo>
                  <a:cubicBezTo>
                    <a:pt x="8300" y="26"/>
                    <a:pt x="8293" y="34"/>
                    <a:pt x="8283" y="34"/>
                  </a:cubicBezTo>
                  <a:lnTo>
                    <a:pt x="8183" y="34"/>
                  </a:lnTo>
                  <a:cubicBezTo>
                    <a:pt x="8174" y="34"/>
                    <a:pt x="8167" y="26"/>
                    <a:pt x="8167" y="17"/>
                  </a:cubicBezTo>
                  <a:cubicBezTo>
                    <a:pt x="8167" y="8"/>
                    <a:pt x="8174" y="0"/>
                    <a:pt x="8183" y="0"/>
                  </a:cubicBezTo>
                  <a:close/>
                  <a:moveTo>
                    <a:pt x="8417" y="0"/>
                  </a:moveTo>
                  <a:lnTo>
                    <a:pt x="8517" y="0"/>
                  </a:lnTo>
                  <a:cubicBezTo>
                    <a:pt x="8526" y="0"/>
                    <a:pt x="8533" y="8"/>
                    <a:pt x="8533" y="17"/>
                  </a:cubicBezTo>
                  <a:cubicBezTo>
                    <a:pt x="8533" y="26"/>
                    <a:pt x="8526" y="34"/>
                    <a:pt x="8517" y="34"/>
                  </a:cubicBezTo>
                  <a:lnTo>
                    <a:pt x="8417" y="34"/>
                  </a:lnTo>
                  <a:cubicBezTo>
                    <a:pt x="8408" y="34"/>
                    <a:pt x="8400" y="26"/>
                    <a:pt x="8400" y="17"/>
                  </a:cubicBezTo>
                  <a:cubicBezTo>
                    <a:pt x="8400" y="8"/>
                    <a:pt x="8408" y="0"/>
                    <a:pt x="8417" y="0"/>
                  </a:cubicBezTo>
                  <a:close/>
                  <a:moveTo>
                    <a:pt x="8650" y="0"/>
                  </a:moveTo>
                  <a:lnTo>
                    <a:pt x="8750" y="0"/>
                  </a:lnTo>
                  <a:cubicBezTo>
                    <a:pt x="8759" y="0"/>
                    <a:pt x="8767" y="8"/>
                    <a:pt x="8767" y="17"/>
                  </a:cubicBezTo>
                  <a:cubicBezTo>
                    <a:pt x="8767" y="26"/>
                    <a:pt x="8759" y="34"/>
                    <a:pt x="8750" y="34"/>
                  </a:cubicBezTo>
                  <a:lnTo>
                    <a:pt x="8650" y="34"/>
                  </a:lnTo>
                  <a:cubicBezTo>
                    <a:pt x="8641" y="34"/>
                    <a:pt x="8633" y="26"/>
                    <a:pt x="8633" y="17"/>
                  </a:cubicBezTo>
                  <a:cubicBezTo>
                    <a:pt x="8633" y="8"/>
                    <a:pt x="8641" y="0"/>
                    <a:pt x="8650" y="0"/>
                  </a:cubicBezTo>
                  <a:close/>
                  <a:moveTo>
                    <a:pt x="8883" y="0"/>
                  </a:moveTo>
                  <a:lnTo>
                    <a:pt x="8983" y="0"/>
                  </a:lnTo>
                  <a:cubicBezTo>
                    <a:pt x="8993" y="0"/>
                    <a:pt x="9000" y="8"/>
                    <a:pt x="9000" y="17"/>
                  </a:cubicBezTo>
                  <a:cubicBezTo>
                    <a:pt x="9000" y="26"/>
                    <a:pt x="8993" y="34"/>
                    <a:pt x="8983" y="34"/>
                  </a:cubicBezTo>
                  <a:lnTo>
                    <a:pt x="8883" y="34"/>
                  </a:lnTo>
                  <a:cubicBezTo>
                    <a:pt x="8874" y="34"/>
                    <a:pt x="8867" y="26"/>
                    <a:pt x="8867" y="17"/>
                  </a:cubicBezTo>
                  <a:cubicBezTo>
                    <a:pt x="8867" y="8"/>
                    <a:pt x="8874" y="0"/>
                    <a:pt x="8883" y="0"/>
                  </a:cubicBezTo>
                  <a:close/>
                  <a:moveTo>
                    <a:pt x="9117" y="0"/>
                  </a:moveTo>
                  <a:lnTo>
                    <a:pt x="9217" y="0"/>
                  </a:lnTo>
                  <a:cubicBezTo>
                    <a:pt x="9226" y="0"/>
                    <a:pt x="9233" y="8"/>
                    <a:pt x="9233" y="17"/>
                  </a:cubicBezTo>
                  <a:cubicBezTo>
                    <a:pt x="9233" y="26"/>
                    <a:pt x="9226" y="34"/>
                    <a:pt x="9217" y="34"/>
                  </a:cubicBezTo>
                  <a:lnTo>
                    <a:pt x="9117" y="34"/>
                  </a:lnTo>
                  <a:cubicBezTo>
                    <a:pt x="9108" y="34"/>
                    <a:pt x="9100" y="26"/>
                    <a:pt x="9100" y="17"/>
                  </a:cubicBezTo>
                  <a:cubicBezTo>
                    <a:pt x="9100" y="8"/>
                    <a:pt x="9108" y="0"/>
                    <a:pt x="9117" y="0"/>
                  </a:cubicBezTo>
                  <a:close/>
                  <a:moveTo>
                    <a:pt x="9350" y="0"/>
                  </a:moveTo>
                  <a:lnTo>
                    <a:pt x="9450" y="0"/>
                  </a:lnTo>
                  <a:cubicBezTo>
                    <a:pt x="9459" y="0"/>
                    <a:pt x="9467" y="8"/>
                    <a:pt x="9467" y="17"/>
                  </a:cubicBezTo>
                  <a:cubicBezTo>
                    <a:pt x="9467" y="26"/>
                    <a:pt x="9459" y="34"/>
                    <a:pt x="9450" y="34"/>
                  </a:cubicBezTo>
                  <a:lnTo>
                    <a:pt x="9350" y="34"/>
                  </a:lnTo>
                  <a:cubicBezTo>
                    <a:pt x="9341" y="34"/>
                    <a:pt x="9333" y="26"/>
                    <a:pt x="9333" y="17"/>
                  </a:cubicBezTo>
                  <a:cubicBezTo>
                    <a:pt x="9333" y="8"/>
                    <a:pt x="9341" y="0"/>
                    <a:pt x="9350" y="0"/>
                  </a:cubicBezTo>
                  <a:close/>
                  <a:moveTo>
                    <a:pt x="9583" y="0"/>
                  </a:moveTo>
                  <a:lnTo>
                    <a:pt x="9683" y="0"/>
                  </a:lnTo>
                  <a:cubicBezTo>
                    <a:pt x="9693" y="0"/>
                    <a:pt x="9700" y="8"/>
                    <a:pt x="9700" y="17"/>
                  </a:cubicBezTo>
                  <a:cubicBezTo>
                    <a:pt x="9700" y="26"/>
                    <a:pt x="9693" y="34"/>
                    <a:pt x="9683" y="34"/>
                  </a:cubicBezTo>
                  <a:lnTo>
                    <a:pt x="9583" y="34"/>
                  </a:lnTo>
                  <a:cubicBezTo>
                    <a:pt x="9574" y="34"/>
                    <a:pt x="9567" y="26"/>
                    <a:pt x="9567" y="17"/>
                  </a:cubicBezTo>
                  <a:cubicBezTo>
                    <a:pt x="9567" y="8"/>
                    <a:pt x="9574" y="0"/>
                    <a:pt x="9583" y="0"/>
                  </a:cubicBezTo>
                  <a:close/>
                  <a:moveTo>
                    <a:pt x="9817" y="0"/>
                  </a:moveTo>
                  <a:lnTo>
                    <a:pt x="9917" y="0"/>
                  </a:lnTo>
                  <a:cubicBezTo>
                    <a:pt x="9926" y="0"/>
                    <a:pt x="9933" y="8"/>
                    <a:pt x="9933" y="17"/>
                  </a:cubicBezTo>
                  <a:cubicBezTo>
                    <a:pt x="9933" y="26"/>
                    <a:pt x="9926" y="34"/>
                    <a:pt x="9917" y="34"/>
                  </a:cubicBezTo>
                  <a:lnTo>
                    <a:pt x="9817" y="34"/>
                  </a:lnTo>
                  <a:cubicBezTo>
                    <a:pt x="9808" y="34"/>
                    <a:pt x="9800" y="26"/>
                    <a:pt x="9800" y="17"/>
                  </a:cubicBezTo>
                  <a:cubicBezTo>
                    <a:pt x="9800" y="8"/>
                    <a:pt x="9808" y="0"/>
                    <a:pt x="9817" y="0"/>
                  </a:cubicBezTo>
                  <a:close/>
                  <a:moveTo>
                    <a:pt x="10050" y="0"/>
                  </a:moveTo>
                  <a:lnTo>
                    <a:pt x="10150" y="0"/>
                  </a:lnTo>
                  <a:cubicBezTo>
                    <a:pt x="10159" y="0"/>
                    <a:pt x="10167" y="8"/>
                    <a:pt x="10167" y="17"/>
                  </a:cubicBezTo>
                  <a:cubicBezTo>
                    <a:pt x="10167" y="26"/>
                    <a:pt x="10159" y="34"/>
                    <a:pt x="10150" y="34"/>
                  </a:cubicBezTo>
                  <a:lnTo>
                    <a:pt x="10050" y="34"/>
                  </a:lnTo>
                  <a:cubicBezTo>
                    <a:pt x="10041" y="34"/>
                    <a:pt x="10033" y="26"/>
                    <a:pt x="10033" y="17"/>
                  </a:cubicBezTo>
                  <a:cubicBezTo>
                    <a:pt x="10033" y="8"/>
                    <a:pt x="10041" y="0"/>
                    <a:pt x="10050" y="0"/>
                  </a:cubicBezTo>
                  <a:close/>
                  <a:moveTo>
                    <a:pt x="10283" y="0"/>
                  </a:moveTo>
                  <a:lnTo>
                    <a:pt x="10383" y="0"/>
                  </a:lnTo>
                  <a:cubicBezTo>
                    <a:pt x="10393" y="0"/>
                    <a:pt x="10400" y="8"/>
                    <a:pt x="10400" y="17"/>
                  </a:cubicBezTo>
                  <a:cubicBezTo>
                    <a:pt x="10400" y="26"/>
                    <a:pt x="10393" y="34"/>
                    <a:pt x="10383" y="34"/>
                  </a:cubicBezTo>
                  <a:lnTo>
                    <a:pt x="10283" y="34"/>
                  </a:lnTo>
                  <a:cubicBezTo>
                    <a:pt x="10274" y="34"/>
                    <a:pt x="10267" y="26"/>
                    <a:pt x="10267" y="17"/>
                  </a:cubicBezTo>
                  <a:cubicBezTo>
                    <a:pt x="10267" y="8"/>
                    <a:pt x="10274" y="0"/>
                    <a:pt x="10283" y="0"/>
                  </a:cubicBezTo>
                  <a:close/>
                  <a:moveTo>
                    <a:pt x="10517" y="0"/>
                  </a:moveTo>
                  <a:lnTo>
                    <a:pt x="10617" y="0"/>
                  </a:lnTo>
                  <a:cubicBezTo>
                    <a:pt x="10626" y="0"/>
                    <a:pt x="10633" y="8"/>
                    <a:pt x="10633" y="17"/>
                  </a:cubicBezTo>
                  <a:cubicBezTo>
                    <a:pt x="10633" y="26"/>
                    <a:pt x="10626" y="34"/>
                    <a:pt x="10617" y="34"/>
                  </a:cubicBezTo>
                  <a:lnTo>
                    <a:pt x="10517" y="34"/>
                  </a:lnTo>
                  <a:cubicBezTo>
                    <a:pt x="10508" y="34"/>
                    <a:pt x="10500" y="26"/>
                    <a:pt x="10500" y="17"/>
                  </a:cubicBezTo>
                  <a:cubicBezTo>
                    <a:pt x="10500" y="8"/>
                    <a:pt x="10508" y="0"/>
                    <a:pt x="10517" y="0"/>
                  </a:cubicBezTo>
                  <a:close/>
                  <a:moveTo>
                    <a:pt x="10750" y="0"/>
                  </a:moveTo>
                  <a:lnTo>
                    <a:pt x="10850" y="0"/>
                  </a:lnTo>
                  <a:cubicBezTo>
                    <a:pt x="10859" y="0"/>
                    <a:pt x="10867" y="8"/>
                    <a:pt x="10867" y="17"/>
                  </a:cubicBezTo>
                  <a:cubicBezTo>
                    <a:pt x="10867" y="26"/>
                    <a:pt x="10859" y="34"/>
                    <a:pt x="10850" y="34"/>
                  </a:cubicBezTo>
                  <a:lnTo>
                    <a:pt x="10750" y="34"/>
                  </a:lnTo>
                  <a:cubicBezTo>
                    <a:pt x="10741" y="34"/>
                    <a:pt x="10733" y="26"/>
                    <a:pt x="10733" y="17"/>
                  </a:cubicBezTo>
                  <a:cubicBezTo>
                    <a:pt x="10733" y="8"/>
                    <a:pt x="10741" y="0"/>
                    <a:pt x="10750" y="0"/>
                  </a:cubicBezTo>
                  <a:close/>
                  <a:moveTo>
                    <a:pt x="10983" y="0"/>
                  </a:moveTo>
                  <a:lnTo>
                    <a:pt x="11083" y="0"/>
                  </a:lnTo>
                  <a:cubicBezTo>
                    <a:pt x="11093" y="0"/>
                    <a:pt x="11100" y="8"/>
                    <a:pt x="11100" y="17"/>
                  </a:cubicBezTo>
                  <a:cubicBezTo>
                    <a:pt x="11100" y="26"/>
                    <a:pt x="11093" y="34"/>
                    <a:pt x="11083" y="34"/>
                  </a:cubicBezTo>
                  <a:lnTo>
                    <a:pt x="10983" y="34"/>
                  </a:lnTo>
                  <a:cubicBezTo>
                    <a:pt x="10974" y="34"/>
                    <a:pt x="10967" y="26"/>
                    <a:pt x="10967" y="17"/>
                  </a:cubicBezTo>
                  <a:cubicBezTo>
                    <a:pt x="10967" y="8"/>
                    <a:pt x="10974" y="0"/>
                    <a:pt x="10983" y="0"/>
                  </a:cubicBezTo>
                  <a:close/>
                  <a:moveTo>
                    <a:pt x="11217" y="0"/>
                  </a:moveTo>
                  <a:lnTo>
                    <a:pt x="11317" y="0"/>
                  </a:lnTo>
                  <a:cubicBezTo>
                    <a:pt x="11326" y="0"/>
                    <a:pt x="11333" y="8"/>
                    <a:pt x="11333" y="17"/>
                  </a:cubicBezTo>
                  <a:cubicBezTo>
                    <a:pt x="11333" y="26"/>
                    <a:pt x="11326" y="34"/>
                    <a:pt x="11317" y="34"/>
                  </a:cubicBezTo>
                  <a:lnTo>
                    <a:pt x="11217" y="34"/>
                  </a:lnTo>
                  <a:cubicBezTo>
                    <a:pt x="11208" y="34"/>
                    <a:pt x="11200" y="26"/>
                    <a:pt x="11200" y="17"/>
                  </a:cubicBezTo>
                  <a:cubicBezTo>
                    <a:pt x="11200" y="8"/>
                    <a:pt x="11208" y="0"/>
                    <a:pt x="11217" y="0"/>
                  </a:cubicBezTo>
                  <a:close/>
                  <a:moveTo>
                    <a:pt x="11450" y="0"/>
                  </a:moveTo>
                  <a:lnTo>
                    <a:pt x="11550" y="0"/>
                  </a:lnTo>
                  <a:cubicBezTo>
                    <a:pt x="11559" y="0"/>
                    <a:pt x="11567" y="8"/>
                    <a:pt x="11567" y="17"/>
                  </a:cubicBezTo>
                  <a:cubicBezTo>
                    <a:pt x="11567" y="26"/>
                    <a:pt x="11559" y="34"/>
                    <a:pt x="11550" y="34"/>
                  </a:cubicBezTo>
                  <a:lnTo>
                    <a:pt x="11450" y="34"/>
                  </a:lnTo>
                  <a:cubicBezTo>
                    <a:pt x="11441" y="34"/>
                    <a:pt x="11433" y="26"/>
                    <a:pt x="11433" y="17"/>
                  </a:cubicBezTo>
                  <a:cubicBezTo>
                    <a:pt x="11433" y="8"/>
                    <a:pt x="11441" y="0"/>
                    <a:pt x="11450" y="0"/>
                  </a:cubicBezTo>
                  <a:close/>
                  <a:moveTo>
                    <a:pt x="11683" y="0"/>
                  </a:moveTo>
                  <a:lnTo>
                    <a:pt x="11783" y="0"/>
                  </a:lnTo>
                  <a:cubicBezTo>
                    <a:pt x="11793" y="0"/>
                    <a:pt x="11800" y="8"/>
                    <a:pt x="11800" y="17"/>
                  </a:cubicBezTo>
                  <a:cubicBezTo>
                    <a:pt x="11800" y="26"/>
                    <a:pt x="11793" y="34"/>
                    <a:pt x="11783" y="34"/>
                  </a:cubicBezTo>
                  <a:lnTo>
                    <a:pt x="11683" y="34"/>
                  </a:lnTo>
                  <a:cubicBezTo>
                    <a:pt x="11674" y="34"/>
                    <a:pt x="11667" y="26"/>
                    <a:pt x="11667" y="17"/>
                  </a:cubicBezTo>
                  <a:cubicBezTo>
                    <a:pt x="11667" y="8"/>
                    <a:pt x="11674" y="0"/>
                    <a:pt x="11683" y="0"/>
                  </a:cubicBezTo>
                  <a:close/>
                  <a:moveTo>
                    <a:pt x="11917" y="0"/>
                  </a:moveTo>
                  <a:lnTo>
                    <a:pt x="12017" y="0"/>
                  </a:lnTo>
                  <a:cubicBezTo>
                    <a:pt x="12026" y="0"/>
                    <a:pt x="12033" y="8"/>
                    <a:pt x="12033" y="17"/>
                  </a:cubicBezTo>
                  <a:cubicBezTo>
                    <a:pt x="12033" y="26"/>
                    <a:pt x="12026" y="34"/>
                    <a:pt x="12017" y="34"/>
                  </a:cubicBezTo>
                  <a:lnTo>
                    <a:pt x="11917" y="34"/>
                  </a:lnTo>
                  <a:cubicBezTo>
                    <a:pt x="11908" y="34"/>
                    <a:pt x="11900" y="26"/>
                    <a:pt x="11900" y="17"/>
                  </a:cubicBezTo>
                  <a:cubicBezTo>
                    <a:pt x="11900" y="8"/>
                    <a:pt x="11908" y="0"/>
                    <a:pt x="11917" y="0"/>
                  </a:cubicBezTo>
                  <a:close/>
                  <a:moveTo>
                    <a:pt x="12150" y="0"/>
                  </a:moveTo>
                  <a:lnTo>
                    <a:pt x="12250" y="0"/>
                  </a:lnTo>
                  <a:cubicBezTo>
                    <a:pt x="12259" y="0"/>
                    <a:pt x="12267" y="8"/>
                    <a:pt x="12267" y="17"/>
                  </a:cubicBezTo>
                  <a:cubicBezTo>
                    <a:pt x="12267" y="26"/>
                    <a:pt x="12259" y="34"/>
                    <a:pt x="12250" y="34"/>
                  </a:cubicBezTo>
                  <a:lnTo>
                    <a:pt x="12150" y="34"/>
                  </a:lnTo>
                  <a:cubicBezTo>
                    <a:pt x="12141" y="34"/>
                    <a:pt x="12133" y="26"/>
                    <a:pt x="12133" y="17"/>
                  </a:cubicBezTo>
                  <a:cubicBezTo>
                    <a:pt x="12133" y="8"/>
                    <a:pt x="12141" y="0"/>
                    <a:pt x="12150" y="0"/>
                  </a:cubicBezTo>
                  <a:close/>
                  <a:moveTo>
                    <a:pt x="12383" y="0"/>
                  </a:moveTo>
                  <a:lnTo>
                    <a:pt x="12483" y="0"/>
                  </a:lnTo>
                  <a:cubicBezTo>
                    <a:pt x="12493" y="0"/>
                    <a:pt x="12500" y="8"/>
                    <a:pt x="12500" y="17"/>
                  </a:cubicBezTo>
                  <a:cubicBezTo>
                    <a:pt x="12500" y="26"/>
                    <a:pt x="12493" y="34"/>
                    <a:pt x="12483" y="34"/>
                  </a:cubicBezTo>
                  <a:lnTo>
                    <a:pt x="12383" y="34"/>
                  </a:lnTo>
                  <a:cubicBezTo>
                    <a:pt x="12374" y="34"/>
                    <a:pt x="12367" y="26"/>
                    <a:pt x="12367" y="17"/>
                  </a:cubicBezTo>
                  <a:cubicBezTo>
                    <a:pt x="12367" y="8"/>
                    <a:pt x="12374" y="0"/>
                    <a:pt x="12383" y="0"/>
                  </a:cubicBezTo>
                  <a:close/>
                  <a:moveTo>
                    <a:pt x="12617" y="0"/>
                  </a:moveTo>
                  <a:lnTo>
                    <a:pt x="12717" y="0"/>
                  </a:lnTo>
                  <a:cubicBezTo>
                    <a:pt x="12726" y="0"/>
                    <a:pt x="12733" y="8"/>
                    <a:pt x="12733" y="17"/>
                  </a:cubicBezTo>
                  <a:cubicBezTo>
                    <a:pt x="12733" y="26"/>
                    <a:pt x="12726" y="34"/>
                    <a:pt x="12717" y="34"/>
                  </a:cubicBezTo>
                  <a:lnTo>
                    <a:pt x="12617" y="34"/>
                  </a:lnTo>
                  <a:cubicBezTo>
                    <a:pt x="12608" y="34"/>
                    <a:pt x="12600" y="26"/>
                    <a:pt x="12600" y="17"/>
                  </a:cubicBezTo>
                  <a:cubicBezTo>
                    <a:pt x="12600" y="8"/>
                    <a:pt x="12608" y="0"/>
                    <a:pt x="12617" y="0"/>
                  </a:cubicBezTo>
                  <a:close/>
                  <a:moveTo>
                    <a:pt x="12850" y="0"/>
                  </a:moveTo>
                  <a:lnTo>
                    <a:pt x="12950" y="0"/>
                  </a:lnTo>
                  <a:cubicBezTo>
                    <a:pt x="12959" y="0"/>
                    <a:pt x="12967" y="8"/>
                    <a:pt x="12967" y="17"/>
                  </a:cubicBezTo>
                  <a:cubicBezTo>
                    <a:pt x="12967" y="26"/>
                    <a:pt x="12959" y="34"/>
                    <a:pt x="12950" y="34"/>
                  </a:cubicBezTo>
                  <a:lnTo>
                    <a:pt x="12850" y="34"/>
                  </a:lnTo>
                  <a:cubicBezTo>
                    <a:pt x="12841" y="34"/>
                    <a:pt x="12833" y="26"/>
                    <a:pt x="12833" y="17"/>
                  </a:cubicBezTo>
                  <a:cubicBezTo>
                    <a:pt x="12833" y="8"/>
                    <a:pt x="12841" y="0"/>
                    <a:pt x="12850" y="0"/>
                  </a:cubicBezTo>
                  <a:close/>
                  <a:moveTo>
                    <a:pt x="13083" y="0"/>
                  </a:moveTo>
                  <a:lnTo>
                    <a:pt x="13183" y="0"/>
                  </a:lnTo>
                  <a:cubicBezTo>
                    <a:pt x="13193" y="0"/>
                    <a:pt x="13200" y="8"/>
                    <a:pt x="13200" y="17"/>
                  </a:cubicBezTo>
                  <a:cubicBezTo>
                    <a:pt x="13200" y="26"/>
                    <a:pt x="13193" y="34"/>
                    <a:pt x="13183" y="34"/>
                  </a:cubicBezTo>
                  <a:lnTo>
                    <a:pt x="13083" y="34"/>
                  </a:lnTo>
                  <a:cubicBezTo>
                    <a:pt x="13074" y="34"/>
                    <a:pt x="13067" y="26"/>
                    <a:pt x="13067" y="17"/>
                  </a:cubicBezTo>
                  <a:cubicBezTo>
                    <a:pt x="13067" y="8"/>
                    <a:pt x="13074" y="0"/>
                    <a:pt x="13083" y="0"/>
                  </a:cubicBezTo>
                  <a:close/>
                  <a:moveTo>
                    <a:pt x="13317" y="0"/>
                  </a:moveTo>
                  <a:lnTo>
                    <a:pt x="13417" y="0"/>
                  </a:lnTo>
                  <a:cubicBezTo>
                    <a:pt x="13426" y="0"/>
                    <a:pt x="13433" y="8"/>
                    <a:pt x="13433" y="17"/>
                  </a:cubicBezTo>
                  <a:cubicBezTo>
                    <a:pt x="13433" y="26"/>
                    <a:pt x="13426" y="34"/>
                    <a:pt x="13417" y="34"/>
                  </a:cubicBezTo>
                  <a:lnTo>
                    <a:pt x="13317" y="34"/>
                  </a:lnTo>
                  <a:cubicBezTo>
                    <a:pt x="13308" y="34"/>
                    <a:pt x="13300" y="26"/>
                    <a:pt x="13300" y="17"/>
                  </a:cubicBezTo>
                  <a:cubicBezTo>
                    <a:pt x="13300" y="8"/>
                    <a:pt x="13308" y="0"/>
                    <a:pt x="13317" y="0"/>
                  </a:cubicBezTo>
                  <a:close/>
                  <a:moveTo>
                    <a:pt x="13550" y="0"/>
                  </a:moveTo>
                  <a:lnTo>
                    <a:pt x="13650" y="0"/>
                  </a:lnTo>
                  <a:cubicBezTo>
                    <a:pt x="13659" y="0"/>
                    <a:pt x="13667" y="8"/>
                    <a:pt x="13667" y="17"/>
                  </a:cubicBezTo>
                  <a:cubicBezTo>
                    <a:pt x="13667" y="26"/>
                    <a:pt x="13659" y="34"/>
                    <a:pt x="13650" y="34"/>
                  </a:cubicBezTo>
                  <a:lnTo>
                    <a:pt x="13550" y="34"/>
                  </a:lnTo>
                  <a:cubicBezTo>
                    <a:pt x="13541" y="34"/>
                    <a:pt x="13533" y="26"/>
                    <a:pt x="13533" y="17"/>
                  </a:cubicBezTo>
                  <a:cubicBezTo>
                    <a:pt x="13533" y="8"/>
                    <a:pt x="13541" y="0"/>
                    <a:pt x="13550" y="0"/>
                  </a:cubicBezTo>
                  <a:close/>
                  <a:moveTo>
                    <a:pt x="13783" y="0"/>
                  </a:moveTo>
                  <a:lnTo>
                    <a:pt x="13883" y="0"/>
                  </a:lnTo>
                  <a:cubicBezTo>
                    <a:pt x="13893" y="0"/>
                    <a:pt x="13900" y="8"/>
                    <a:pt x="13900" y="17"/>
                  </a:cubicBezTo>
                  <a:cubicBezTo>
                    <a:pt x="13900" y="26"/>
                    <a:pt x="13893" y="34"/>
                    <a:pt x="13883" y="34"/>
                  </a:cubicBezTo>
                  <a:lnTo>
                    <a:pt x="13783" y="34"/>
                  </a:lnTo>
                  <a:cubicBezTo>
                    <a:pt x="13774" y="34"/>
                    <a:pt x="13767" y="26"/>
                    <a:pt x="13767" y="17"/>
                  </a:cubicBezTo>
                  <a:cubicBezTo>
                    <a:pt x="13767" y="8"/>
                    <a:pt x="13774" y="0"/>
                    <a:pt x="13783" y="0"/>
                  </a:cubicBezTo>
                  <a:close/>
                  <a:moveTo>
                    <a:pt x="14017" y="0"/>
                  </a:moveTo>
                  <a:lnTo>
                    <a:pt x="14117" y="0"/>
                  </a:lnTo>
                  <a:cubicBezTo>
                    <a:pt x="14126" y="0"/>
                    <a:pt x="14133" y="8"/>
                    <a:pt x="14133" y="17"/>
                  </a:cubicBezTo>
                  <a:cubicBezTo>
                    <a:pt x="14133" y="26"/>
                    <a:pt x="14126" y="34"/>
                    <a:pt x="14117" y="34"/>
                  </a:cubicBezTo>
                  <a:lnTo>
                    <a:pt x="14017" y="34"/>
                  </a:lnTo>
                  <a:cubicBezTo>
                    <a:pt x="14008" y="34"/>
                    <a:pt x="14000" y="26"/>
                    <a:pt x="14000" y="17"/>
                  </a:cubicBezTo>
                  <a:cubicBezTo>
                    <a:pt x="14000" y="8"/>
                    <a:pt x="14008" y="0"/>
                    <a:pt x="14017" y="0"/>
                  </a:cubicBezTo>
                  <a:close/>
                  <a:moveTo>
                    <a:pt x="14250" y="0"/>
                  </a:moveTo>
                  <a:lnTo>
                    <a:pt x="14350" y="0"/>
                  </a:lnTo>
                  <a:cubicBezTo>
                    <a:pt x="14359" y="0"/>
                    <a:pt x="14367" y="8"/>
                    <a:pt x="14367" y="17"/>
                  </a:cubicBezTo>
                  <a:cubicBezTo>
                    <a:pt x="14367" y="26"/>
                    <a:pt x="14359" y="34"/>
                    <a:pt x="14350" y="34"/>
                  </a:cubicBezTo>
                  <a:lnTo>
                    <a:pt x="14250" y="34"/>
                  </a:lnTo>
                  <a:cubicBezTo>
                    <a:pt x="14241" y="34"/>
                    <a:pt x="14233" y="26"/>
                    <a:pt x="14233" y="17"/>
                  </a:cubicBezTo>
                  <a:cubicBezTo>
                    <a:pt x="14233" y="8"/>
                    <a:pt x="14241" y="0"/>
                    <a:pt x="14250" y="0"/>
                  </a:cubicBezTo>
                  <a:close/>
                  <a:moveTo>
                    <a:pt x="14483" y="0"/>
                  </a:moveTo>
                  <a:lnTo>
                    <a:pt x="14583" y="0"/>
                  </a:lnTo>
                  <a:cubicBezTo>
                    <a:pt x="14593" y="0"/>
                    <a:pt x="14600" y="8"/>
                    <a:pt x="14600" y="17"/>
                  </a:cubicBezTo>
                  <a:cubicBezTo>
                    <a:pt x="14600" y="26"/>
                    <a:pt x="14593" y="34"/>
                    <a:pt x="14583" y="34"/>
                  </a:cubicBezTo>
                  <a:lnTo>
                    <a:pt x="14483" y="34"/>
                  </a:lnTo>
                  <a:cubicBezTo>
                    <a:pt x="14474" y="34"/>
                    <a:pt x="14467" y="26"/>
                    <a:pt x="14467" y="17"/>
                  </a:cubicBezTo>
                  <a:cubicBezTo>
                    <a:pt x="14467" y="8"/>
                    <a:pt x="14474" y="0"/>
                    <a:pt x="14483" y="0"/>
                  </a:cubicBezTo>
                  <a:close/>
                  <a:moveTo>
                    <a:pt x="14717" y="0"/>
                  </a:moveTo>
                  <a:lnTo>
                    <a:pt x="14817" y="0"/>
                  </a:lnTo>
                  <a:cubicBezTo>
                    <a:pt x="14826" y="0"/>
                    <a:pt x="14833" y="8"/>
                    <a:pt x="14833" y="17"/>
                  </a:cubicBezTo>
                  <a:cubicBezTo>
                    <a:pt x="14833" y="26"/>
                    <a:pt x="14826" y="34"/>
                    <a:pt x="14817" y="34"/>
                  </a:cubicBezTo>
                  <a:lnTo>
                    <a:pt x="14717" y="34"/>
                  </a:lnTo>
                  <a:cubicBezTo>
                    <a:pt x="14708" y="34"/>
                    <a:pt x="14700" y="26"/>
                    <a:pt x="14700" y="17"/>
                  </a:cubicBezTo>
                  <a:cubicBezTo>
                    <a:pt x="14700" y="8"/>
                    <a:pt x="14708" y="0"/>
                    <a:pt x="14717" y="0"/>
                  </a:cubicBezTo>
                  <a:close/>
                  <a:moveTo>
                    <a:pt x="14950" y="0"/>
                  </a:moveTo>
                  <a:lnTo>
                    <a:pt x="15050" y="0"/>
                  </a:lnTo>
                  <a:cubicBezTo>
                    <a:pt x="15059" y="0"/>
                    <a:pt x="15067" y="8"/>
                    <a:pt x="15067" y="17"/>
                  </a:cubicBezTo>
                  <a:cubicBezTo>
                    <a:pt x="15067" y="26"/>
                    <a:pt x="15059" y="34"/>
                    <a:pt x="15050" y="34"/>
                  </a:cubicBezTo>
                  <a:lnTo>
                    <a:pt x="14950" y="34"/>
                  </a:lnTo>
                  <a:cubicBezTo>
                    <a:pt x="14941" y="34"/>
                    <a:pt x="14933" y="26"/>
                    <a:pt x="14933" y="17"/>
                  </a:cubicBezTo>
                  <a:cubicBezTo>
                    <a:pt x="14933" y="8"/>
                    <a:pt x="14941" y="0"/>
                    <a:pt x="14950" y="0"/>
                  </a:cubicBezTo>
                  <a:close/>
                  <a:moveTo>
                    <a:pt x="15183" y="0"/>
                  </a:moveTo>
                  <a:lnTo>
                    <a:pt x="15283" y="0"/>
                  </a:lnTo>
                  <a:cubicBezTo>
                    <a:pt x="15293" y="0"/>
                    <a:pt x="15300" y="8"/>
                    <a:pt x="15300" y="17"/>
                  </a:cubicBezTo>
                  <a:cubicBezTo>
                    <a:pt x="15300" y="26"/>
                    <a:pt x="15293" y="34"/>
                    <a:pt x="15283" y="34"/>
                  </a:cubicBezTo>
                  <a:lnTo>
                    <a:pt x="15183" y="34"/>
                  </a:lnTo>
                  <a:cubicBezTo>
                    <a:pt x="15174" y="34"/>
                    <a:pt x="15167" y="26"/>
                    <a:pt x="15167" y="17"/>
                  </a:cubicBezTo>
                  <a:cubicBezTo>
                    <a:pt x="15167" y="8"/>
                    <a:pt x="15174" y="0"/>
                    <a:pt x="15183" y="0"/>
                  </a:cubicBezTo>
                  <a:close/>
                  <a:moveTo>
                    <a:pt x="15417" y="0"/>
                  </a:moveTo>
                  <a:lnTo>
                    <a:pt x="15517" y="0"/>
                  </a:lnTo>
                  <a:cubicBezTo>
                    <a:pt x="15526" y="0"/>
                    <a:pt x="15533" y="8"/>
                    <a:pt x="15533" y="17"/>
                  </a:cubicBezTo>
                  <a:cubicBezTo>
                    <a:pt x="15533" y="26"/>
                    <a:pt x="15526" y="34"/>
                    <a:pt x="15517" y="34"/>
                  </a:cubicBezTo>
                  <a:lnTo>
                    <a:pt x="15417" y="34"/>
                  </a:lnTo>
                  <a:cubicBezTo>
                    <a:pt x="15408" y="34"/>
                    <a:pt x="15400" y="26"/>
                    <a:pt x="15400" y="17"/>
                  </a:cubicBezTo>
                  <a:cubicBezTo>
                    <a:pt x="15400" y="8"/>
                    <a:pt x="15408" y="0"/>
                    <a:pt x="15417" y="0"/>
                  </a:cubicBezTo>
                  <a:close/>
                  <a:moveTo>
                    <a:pt x="15650" y="0"/>
                  </a:moveTo>
                  <a:lnTo>
                    <a:pt x="15750" y="0"/>
                  </a:lnTo>
                  <a:cubicBezTo>
                    <a:pt x="15759" y="0"/>
                    <a:pt x="15767" y="8"/>
                    <a:pt x="15767" y="17"/>
                  </a:cubicBezTo>
                  <a:cubicBezTo>
                    <a:pt x="15767" y="26"/>
                    <a:pt x="15759" y="34"/>
                    <a:pt x="15750" y="34"/>
                  </a:cubicBezTo>
                  <a:lnTo>
                    <a:pt x="15650" y="34"/>
                  </a:lnTo>
                  <a:cubicBezTo>
                    <a:pt x="15641" y="34"/>
                    <a:pt x="15633" y="26"/>
                    <a:pt x="15633" y="17"/>
                  </a:cubicBezTo>
                  <a:cubicBezTo>
                    <a:pt x="15633" y="8"/>
                    <a:pt x="15641" y="0"/>
                    <a:pt x="15650" y="0"/>
                  </a:cubicBezTo>
                  <a:close/>
                  <a:moveTo>
                    <a:pt x="15883" y="0"/>
                  </a:moveTo>
                  <a:lnTo>
                    <a:pt x="15983" y="0"/>
                  </a:lnTo>
                  <a:cubicBezTo>
                    <a:pt x="15993" y="0"/>
                    <a:pt x="16000" y="8"/>
                    <a:pt x="16000" y="17"/>
                  </a:cubicBezTo>
                  <a:cubicBezTo>
                    <a:pt x="16000" y="26"/>
                    <a:pt x="15993" y="34"/>
                    <a:pt x="15983" y="34"/>
                  </a:cubicBezTo>
                  <a:lnTo>
                    <a:pt x="15883" y="34"/>
                  </a:lnTo>
                  <a:cubicBezTo>
                    <a:pt x="15874" y="34"/>
                    <a:pt x="15867" y="26"/>
                    <a:pt x="15867" y="17"/>
                  </a:cubicBezTo>
                  <a:cubicBezTo>
                    <a:pt x="15867" y="8"/>
                    <a:pt x="15874" y="0"/>
                    <a:pt x="15883" y="0"/>
                  </a:cubicBezTo>
                  <a:close/>
                  <a:moveTo>
                    <a:pt x="16117" y="0"/>
                  </a:moveTo>
                  <a:lnTo>
                    <a:pt x="16217" y="0"/>
                  </a:lnTo>
                  <a:cubicBezTo>
                    <a:pt x="16226" y="0"/>
                    <a:pt x="16233" y="8"/>
                    <a:pt x="16233" y="17"/>
                  </a:cubicBezTo>
                  <a:cubicBezTo>
                    <a:pt x="16233" y="26"/>
                    <a:pt x="16226" y="34"/>
                    <a:pt x="16217" y="34"/>
                  </a:cubicBezTo>
                  <a:lnTo>
                    <a:pt x="16117" y="34"/>
                  </a:lnTo>
                  <a:cubicBezTo>
                    <a:pt x="16108" y="34"/>
                    <a:pt x="16100" y="26"/>
                    <a:pt x="16100" y="17"/>
                  </a:cubicBezTo>
                  <a:cubicBezTo>
                    <a:pt x="16100" y="8"/>
                    <a:pt x="16108" y="0"/>
                    <a:pt x="16117" y="0"/>
                  </a:cubicBezTo>
                  <a:close/>
                  <a:moveTo>
                    <a:pt x="16350" y="0"/>
                  </a:moveTo>
                  <a:lnTo>
                    <a:pt x="16450" y="0"/>
                  </a:lnTo>
                  <a:cubicBezTo>
                    <a:pt x="16459" y="0"/>
                    <a:pt x="16467" y="8"/>
                    <a:pt x="16467" y="17"/>
                  </a:cubicBezTo>
                  <a:cubicBezTo>
                    <a:pt x="16467" y="26"/>
                    <a:pt x="16459" y="34"/>
                    <a:pt x="16450" y="34"/>
                  </a:cubicBezTo>
                  <a:lnTo>
                    <a:pt x="16350" y="34"/>
                  </a:lnTo>
                  <a:cubicBezTo>
                    <a:pt x="16341" y="34"/>
                    <a:pt x="16333" y="26"/>
                    <a:pt x="16333" y="17"/>
                  </a:cubicBezTo>
                  <a:cubicBezTo>
                    <a:pt x="16333" y="8"/>
                    <a:pt x="16341" y="0"/>
                    <a:pt x="16350" y="0"/>
                  </a:cubicBezTo>
                  <a:close/>
                  <a:moveTo>
                    <a:pt x="16583" y="0"/>
                  </a:moveTo>
                  <a:lnTo>
                    <a:pt x="16683" y="0"/>
                  </a:lnTo>
                  <a:cubicBezTo>
                    <a:pt x="16693" y="0"/>
                    <a:pt x="16700" y="8"/>
                    <a:pt x="16700" y="17"/>
                  </a:cubicBezTo>
                  <a:cubicBezTo>
                    <a:pt x="16700" y="26"/>
                    <a:pt x="16693" y="34"/>
                    <a:pt x="16683" y="34"/>
                  </a:cubicBezTo>
                  <a:lnTo>
                    <a:pt x="16583" y="34"/>
                  </a:lnTo>
                  <a:cubicBezTo>
                    <a:pt x="16574" y="34"/>
                    <a:pt x="16567" y="26"/>
                    <a:pt x="16567" y="17"/>
                  </a:cubicBezTo>
                  <a:cubicBezTo>
                    <a:pt x="16567" y="8"/>
                    <a:pt x="16574" y="0"/>
                    <a:pt x="16583" y="0"/>
                  </a:cubicBezTo>
                  <a:close/>
                  <a:moveTo>
                    <a:pt x="16817" y="0"/>
                  </a:moveTo>
                  <a:lnTo>
                    <a:pt x="16917" y="0"/>
                  </a:lnTo>
                  <a:cubicBezTo>
                    <a:pt x="16926" y="0"/>
                    <a:pt x="16933" y="8"/>
                    <a:pt x="16933" y="17"/>
                  </a:cubicBezTo>
                  <a:cubicBezTo>
                    <a:pt x="16933" y="26"/>
                    <a:pt x="16926" y="34"/>
                    <a:pt x="16917" y="34"/>
                  </a:cubicBezTo>
                  <a:lnTo>
                    <a:pt x="16817" y="34"/>
                  </a:lnTo>
                  <a:cubicBezTo>
                    <a:pt x="16808" y="34"/>
                    <a:pt x="16800" y="26"/>
                    <a:pt x="16800" y="17"/>
                  </a:cubicBezTo>
                  <a:cubicBezTo>
                    <a:pt x="16800" y="8"/>
                    <a:pt x="16808" y="0"/>
                    <a:pt x="16817" y="0"/>
                  </a:cubicBezTo>
                  <a:close/>
                  <a:moveTo>
                    <a:pt x="17050" y="0"/>
                  </a:moveTo>
                  <a:lnTo>
                    <a:pt x="17150" y="0"/>
                  </a:lnTo>
                  <a:cubicBezTo>
                    <a:pt x="17159" y="0"/>
                    <a:pt x="17167" y="8"/>
                    <a:pt x="17167" y="17"/>
                  </a:cubicBezTo>
                  <a:cubicBezTo>
                    <a:pt x="17167" y="26"/>
                    <a:pt x="17159" y="34"/>
                    <a:pt x="17150" y="34"/>
                  </a:cubicBezTo>
                  <a:lnTo>
                    <a:pt x="17050" y="34"/>
                  </a:lnTo>
                  <a:cubicBezTo>
                    <a:pt x="17041" y="34"/>
                    <a:pt x="17033" y="26"/>
                    <a:pt x="17033" y="17"/>
                  </a:cubicBezTo>
                  <a:cubicBezTo>
                    <a:pt x="17033" y="8"/>
                    <a:pt x="17041" y="0"/>
                    <a:pt x="17050" y="0"/>
                  </a:cubicBezTo>
                  <a:close/>
                  <a:moveTo>
                    <a:pt x="17283" y="0"/>
                  </a:moveTo>
                  <a:lnTo>
                    <a:pt x="17383" y="0"/>
                  </a:lnTo>
                  <a:cubicBezTo>
                    <a:pt x="17393" y="0"/>
                    <a:pt x="17400" y="8"/>
                    <a:pt x="17400" y="17"/>
                  </a:cubicBezTo>
                  <a:cubicBezTo>
                    <a:pt x="17400" y="26"/>
                    <a:pt x="17393" y="34"/>
                    <a:pt x="17383" y="34"/>
                  </a:cubicBezTo>
                  <a:lnTo>
                    <a:pt x="17283" y="34"/>
                  </a:lnTo>
                  <a:cubicBezTo>
                    <a:pt x="17274" y="34"/>
                    <a:pt x="17267" y="26"/>
                    <a:pt x="17267" y="17"/>
                  </a:cubicBezTo>
                  <a:cubicBezTo>
                    <a:pt x="17267" y="8"/>
                    <a:pt x="17274" y="0"/>
                    <a:pt x="17283" y="0"/>
                  </a:cubicBezTo>
                  <a:close/>
                  <a:moveTo>
                    <a:pt x="17517" y="0"/>
                  </a:moveTo>
                  <a:lnTo>
                    <a:pt x="17617" y="0"/>
                  </a:lnTo>
                  <a:cubicBezTo>
                    <a:pt x="17626" y="0"/>
                    <a:pt x="17633" y="8"/>
                    <a:pt x="17633" y="17"/>
                  </a:cubicBezTo>
                  <a:cubicBezTo>
                    <a:pt x="17633" y="26"/>
                    <a:pt x="17626" y="34"/>
                    <a:pt x="17617" y="34"/>
                  </a:cubicBezTo>
                  <a:lnTo>
                    <a:pt x="17517" y="34"/>
                  </a:lnTo>
                  <a:cubicBezTo>
                    <a:pt x="17508" y="34"/>
                    <a:pt x="17500" y="26"/>
                    <a:pt x="17500" y="17"/>
                  </a:cubicBezTo>
                  <a:cubicBezTo>
                    <a:pt x="17500" y="8"/>
                    <a:pt x="17508" y="0"/>
                    <a:pt x="17517" y="0"/>
                  </a:cubicBezTo>
                  <a:close/>
                  <a:moveTo>
                    <a:pt x="17750" y="0"/>
                  </a:moveTo>
                  <a:lnTo>
                    <a:pt x="17850" y="0"/>
                  </a:lnTo>
                  <a:cubicBezTo>
                    <a:pt x="17859" y="0"/>
                    <a:pt x="17867" y="8"/>
                    <a:pt x="17867" y="17"/>
                  </a:cubicBezTo>
                  <a:cubicBezTo>
                    <a:pt x="17867" y="26"/>
                    <a:pt x="17859" y="34"/>
                    <a:pt x="17850" y="34"/>
                  </a:cubicBezTo>
                  <a:lnTo>
                    <a:pt x="17750" y="34"/>
                  </a:lnTo>
                  <a:cubicBezTo>
                    <a:pt x="17741" y="34"/>
                    <a:pt x="17733" y="26"/>
                    <a:pt x="17733" y="17"/>
                  </a:cubicBezTo>
                  <a:cubicBezTo>
                    <a:pt x="17733" y="8"/>
                    <a:pt x="17741" y="0"/>
                    <a:pt x="17750" y="0"/>
                  </a:cubicBezTo>
                  <a:close/>
                  <a:moveTo>
                    <a:pt x="17983" y="0"/>
                  </a:moveTo>
                  <a:lnTo>
                    <a:pt x="18083" y="0"/>
                  </a:lnTo>
                  <a:cubicBezTo>
                    <a:pt x="18093" y="0"/>
                    <a:pt x="18100" y="8"/>
                    <a:pt x="18100" y="17"/>
                  </a:cubicBezTo>
                  <a:cubicBezTo>
                    <a:pt x="18100" y="26"/>
                    <a:pt x="18093" y="34"/>
                    <a:pt x="18083" y="34"/>
                  </a:cubicBezTo>
                  <a:lnTo>
                    <a:pt x="17983" y="34"/>
                  </a:lnTo>
                  <a:cubicBezTo>
                    <a:pt x="17974" y="34"/>
                    <a:pt x="17967" y="26"/>
                    <a:pt x="17967" y="17"/>
                  </a:cubicBezTo>
                  <a:cubicBezTo>
                    <a:pt x="17967" y="8"/>
                    <a:pt x="17974" y="0"/>
                    <a:pt x="17983" y="0"/>
                  </a:cubicBezTo>
                  <a:close/>
                  <a:moveTo>
                    <a:pt x="18217" y="0"/>
                  </a:moveTo>
                  <a:lnTo>
                    <a:pt x="18317" y="0"/>
                  </a:lnTo>
                  <a:cubicBezTo>
                    <a:pt x="18326" y="0"/>
                    <a:pt x="18333" y="8"/>
                    <a:pt x="18333" y="17"/>
                  </a:cubicBezTo>
                  <a:cubicBezTo>
                    <a:pt x="18333" y="26"/>
                    <a:pt x="18326" y="34"/>
                    <a:pt x="18317" y="34"/>
                  </a:cubicBezTo>
                  <a:lnTo>
                    <a:pt x="18217" y="34"/>
                  </a:lnTo>
                  <a:cubicBezTo>
                    <a:pt x="18208" y="34"/>
                    <a:pt x="18200" y="26"/>
                    <a:pt x="18200" y="17"/>
                  </a:cubicBezTo>
                  <a:cubicBezTo>
                    <a:pt x="18200" y="8"/>
                    <a:pt x="18208" y="0"/>
                    <a:pt x="18217" y="0"/>
                  </a:cubicBezTo>
                  <a:close/>
                  <a:moveTo>
                    <a:pt x="18450" y="0"/>
                  </a:moveTo>
                  <a:lnTo>
                    <a:pt x="18525" y="0"/>
                  </a:lnTo>
                  <a:cubicBezTo>
                    <a:pt x="18534" y="0"/>
                    <a:pt x="18542" y="8"/>
                    <a:pt x="18542" y="17"/>
                  </a:cubicBezTo>
                  <a:cubicBezTo>
                    <a:pt x="18542" y="26"/>
                    <a:pt x="18534" y="34"/>
                    <a:pt x="18525" y="34"/>
                  </a:cubicBezTo>
                  <a:lnTo>
                    <a:pt x="18450" y="34"/>
                  </a:lnTo>
                  <a:cubicBezTo>
                    <a:pt x="18441" y="34"/>
                    <a:pt x="18433" y="26"/>
                    <a:pt x="18433" y="17"/>
                  </a:cubicBezTo>
                  <a:cubicBezTo>
                    <a:pt x="18433" y="8"/>
                    <a:pt x="18441" y="0"/>
                    <a:pt x="18450" y="0"/>
                  </a:cubicBezTo>
                  <a:close/>
                </a:path>
              </a:pathLst>
            </a:custGeom>
            <a:solidFill>
              <a:srgbClr val="000000"/>
            </a:solidFill>
            <a:ln w="0" cap="flat">
              <a:solidFill>
                <a:srgbClr val="000000"/>
              </a:solidFill>
              <a:prstDash val="solid"/>
              <a:bevel/>
              <a:headEnd/>
              <a:tailEnd/>
            </a:ln>
          </p:spPr>
          <p:txBody>
            <a:bodyPr/>
            <a:lstStyle/>
            <a:p>
              <a:endParaRPr lang="ja-JP" altLang="en-US"/>
            </a:p>
          </p:txBody>
        </p:sp>
        <p:sp>
          <p:nvSpPr>
            <p:cNvPr id="25682" name="Freeform 132"/>
            <p:cNvSpPr>
              <a:spLocks noEditPoints="1"/>
            </p:cNvSpPr>
            <p:nvPr/>
          </p:nvSpPr>
          <p:spPr bwMode="auto">
            <a:xfrm>
              <a:off x="1772" y="1740"/>
              <a:ext cx="2846" cy="5"/>
            </a:xfrm>
            <a:custGeom>
              <a:avLst/>
              <a:gdLst>
                <a:gd name="T0" fmla="*/ 0 w 18542"/>
                <a:gd name="T1" fmla="*/ 0 h 33"/>
                <a:gd name="T2" fmla="*/ 0 w 18542"/>
                <a:gd name="T3" fmla="*/ 0 h 33"/>
                <a:gd name="T4" fmla="*/ 0 w 18542"/>
                <a:gd name="T5" fmla="*/ 0 h 33"/>
                <a:gd name="T6" fmla="*/ 0 w 18542"/>
                <a:gd name="T7" fmla="*/ 0 h 33"/>
                <a:gd name="T8" fmla="*/ 0 w 18542"/>
                <a:gd name="T9" fmla="*/ 0 h 33"/>
                <a:gd name="T10" fmla="*/ 0 w 18542"/>
                <a:gd name="T11" fmla="*/ 0 h 33"/>
                <a:gd name="T12" fmla="*/ 0 w 18542"/>
                <a:gd name="T13" fmla="*/ 0 h 33"/>
                <a:gd name="T14" fmla="*/ 0 w 18542"/>
                <a:gd name="T15" fmla="*/ 0 h 33"/>
                <a:gd name="T16" fmla="*/ 0 w 18542"/>
                <a:gd name="T17" fmla="*/ 0 h 33"/>
                <a:gd name="T18" fmla="*/ 0 w 18542"/>
                <a:gd name="T19" fmla="*/ 0 h 33"/>
                <a:gd name="T20" fmla="*/ 0 w 18542"/>
                <a:gd name="T21" fmla="*/ 0 h 33"/>
                <a:gd name="T22" fmla="*/ 0 w 18542"/>
                <a:gd name="T23" fmla="*/ 0 h 33"/>
                <a:gd name="T24" fmla="*/ 0 w 18542"/>
                <a:gd name="T25" fmla="*/ 0 h 33"/>
                <a:gd name="T26" fmla="*/ 0 w 18542"/>
                <a:gd name="T27" fmla="*/ 0 h 33"/>
                <a:gd name="T28" fmla="*/ 0 w 18542"/>
                <a:gd name="T29" fmla="*/ 0 h 33"/>
                <a:gd name="T30" fmla="*/ 0 w 18542"/>
                <a:gd name="T31" fmla="*/ 0 h 33"/>
                <a:gd name="T32" fmla="*/ 0 w 18542"/>
                <a:gd name="T33" fmla="*/ 0 h 33"/>
                <a:gd name="T34" fmla="*/ 0 w 18542"/>
                <a:gd name="T35" fmla="*/ 0 h 33"/>
                <a:gd name="T36" fmla="*/ 0 w 18542"/>
                <a:gd name="T37" fmla="*/ 0 h 33"/>
                <a:gd name="T38" fmla="*/ 0 w 18542"/>
                <a:gd name="T39" fmla="*/ 0 h 33"/>
                <a:gd name="T40" fmla="*/ 0 w 18542"/>
                <a:gd name="T41" fmla="*/ 0 h 33"/>
                <a:gd name="T42" fmla="*/ 0 w 18542"/>
                <a:gd name="T43" fmla="*/ 0 h 33"/>
                <a:gd name="T44" fmla="*/ 0 w 18542"/>
                <a:gd name="T45" fmla="*/ 0 h 33"/>
                <a:gd name="T46" fmla="*/ 0 w 18542"/>
                <a:gd name="T47" fmla="*/ 0 h 33"/>
                <a:gd name="T48" fmla="*/ 0 w 18542"/>
                <a:gd name="T49" fmla="*/ 0 h 33"/>
                <a:gd name="T50" fmla="*/ 0 w 18542"/>
                <a:gd name="T51" fmla="*/ 0 h 33"/>
                <a:gd name="T52" fmla="*/ 0 w 18542"/>
                <a:gd name="T53" fmla="*/ 0 h 33"/>
                <a:gd name="T54" fmla="*/ 0 w 18542"/>
                <a:gd name="T55" fmla="*/ 0 h 33"/>
                <a:gd name="T56" fmla="*/ 0 w 18542"/>
                <a:gd name="T57" fmla="*/ 0 h 33"/>
                <a:gd name="T58" fmla="*/ 0 w 18542"/>
                <a:gd name="T59" fmla="*/ 0 h 33"/>
                <a:gd name="T60" fmla="*/ 0 w 18542"/>
                <a:gd name="T61" fmla="*/ 0 h 33"/>
                <a:gd name="T62" fmla="*/ 0 w 18542"/>
                <a:gd name="T63" fmla="*/ 0 h 33"/>
                <a:gd name="T64" fmla="*/ 0 w 18542"/>
                <a:gd name="T65" fmla="*/ 0 h 33"/>
                <a:gd name="T66" fmla="*/ 0 w 18542"/>
                <a:gd name="T67" fmla="*/ 0 h 33"/>
                <a:gd name="T68" fmla="*/ 0 w 18542"/>
                <a:gd name="T69" fmla="*/ 0 h 33"/>
                <a:gd name="T70" fmla="*/ 0 w 18542"/>
                <a:gd name="T71" fmla="*/ 0 h 33"/>
                <a:gd name="T72" fmla="*/ 0 w 18542"/>
                <a:gd name="T73" fmla="*/ 0 h 33"/>
                <a:gd name="T74" fmla="*/ 0 w 18542"/>
                <a:gd name="T75" fmla="*/ 0 h 33"/>
                <a:gd name="T76" fmla="*/ 0 w 18542"/>
                <a:gd name="T77" fmla="*/ 0 h 33"/>
                <a:gd name="T78" fmla="*/ 0 w 18542"/>
                <a:gd name="T79" fmla="*/ 0 h 33"/>
                <a:gd name="T80" fmla="*/ 0 w 18542"/>
                <a:gd name="T81" fmla="*/ 0 h 33"/>
                <a:gd name="T82" fmla="*/ 0 w 18542"/>
                <a:gd name="T83" fmla="*/ 0 h 33"/>
                <a:gd name="T84" fmla="*/ 0 w 18542"/>
                <a:gd name="T85" fmla="*/ 0 h 33"/>
                <a:gd name="T86" fmla="*/ 0 w 18542"/>
                <a:gd name="T87" fmla="*/ 0 h 33"/>
                <a:gd name="T88" fmla="*/ 0 w 18542"/>
                <a:gd name="T89" fmla="*/ 0 h 33"/>
                <a:gd name="T90" fmla="*/ 0 w 18542"/>
                <a:gd name="T91" fmla="*/ 0 h 33"/>
                <a:gd name="T92" fmla="*/ 0 w 18542"/>
                <a:gd name="T93" fmla="*/ 0 h 33"/>
                <a:gd name="T94" fmla="*/ 0 w 18542"/>
                <a:gd name="T95" fmla="*/ 0 h 33"/>
                <a:gd name="T96" fmla="*/ 0 w 18542"/>
                <a:gd name="T97" fmla="*/ 0 h 33"/>
                <a:gd name="T98" fmla="*/ 0 w 18542"/>
                <a:gd name="T99" fmla="*/ 0 h 33"/>
                <a:gd name="T100" fmla="*/ 0 w 18542"/>
                <a:gd name="T101" fmla="*/ 0 h 33"/>
                <a:gd name="T102" fmla="*/ 0 w 18542"/>
                <a:gd name="T103" fmla="*/ 0 h 33"/>
                <a:gd name="T104" fmla="*/ 0 w 18542"/>
                <a:gd name="T105" fmla="*/ 0 h 33"/>
                <a:gd name="T106" fmla="*/ 0 w 18542"/>
                <a:gd name="T107" fmla="*/ 0 h 33"/>
                <a:gd name="T108" fmla="*/ 0 w 18542"/>
                <a:gd name="T109" fmla="*/ 0 h 33"/>
                <a:gd name="T110" fmla="*/ 0 w 18542"/>
                <a:gd name="T111" fmla="*/ 0 h 33"/>
                <a:gd name="T112" fmla="*/ 0 w 18542"/>
                <a:gd name="T113" fmla="*/ 0 h 33"/>
                <a:gd name="T114" fmla="*/ 0 w 18542"/>
                <a:gd name="T115" fmla="*/ 0 h 33"/>
                <a:gd name="T116" fmla="*/ 0 w 18542"/>
                <a:gd name="T117" fmla="*/ 0 h 33"/>
                <a:gd name="T118" fmla="*/ 0 w 18542"/>
                <a:gd name="T119" fmla="*/ 0 h 33"/>
                <a:gd name="T120" fmla="*/ 0 w 18542"/>
                <a:gd name="T121" fmla="*/ 0 h 33"/>
                <a:gd name="T122" fmla="*/ 0 w 18542"/>
                <a:gd name="T123" fmla="*/ 0 h 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542"/>
                <a:gd name="T187" fmla="*/ 0 h 33"/>
                <a:gd name="T188" fmla="*/ 18542 w 18542"/>
                <a:gd name="T189" fmla="*/ 33 h 3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542" h="33">
                  <a:moveTo>
                    <a:pt x="17" y="0"/>
                  </a:moveTo>
                  <a:lnTo>
                    <a:pt x="117" y="0"/>
                  </a:lnTo>
                  <a:cubicBezTo>
                    <a:pt x="126" y="0"/>
                    <a:pt x="133" y="7"/>
                    <a:pt x="133" y="16"/>
                  </a:cubicBezTo>
                  <a:cubicBezTo>
                    <a:pt x="133" y="26"/>
                    <a:pt x="126" y="33"/>
                    <a:pt x="117" y="33"/>
                  </a:cubicBezTo>
                  <a:lnTo>
                    <a:pt x="17" y="33"/>
                  </a:lnTo>
                  <a:cubicBezTo>
                    <a:pt x="8" y="33"/>
                    <a:pt x="0" y="26"/>
                    <a:pt x="0" y="16"/>
                  </a:cubicBezTo>
                  <a:cubicBezTo>
                    <a:pt x="0" y="7"/>
                    <a:pt x="8" y="0"/>
                    <a:pt x="17" y="0"/>
                  </a:cubicBezTo>
                  <a:close/>
                  <a:moveTo>
                    <a:pt x="250" y="0"/>
                  </a:moveTo>
                  <a:lnTo>
                    <a:pt x="350" y="0"/>
                  </a:lnTo>
                  <a:cubicBezTo>
                    <a:pt x="359" y="0"/>
                    <a:pt x="367" y="7"/>
                    <a:pt x="367" y="16"/>
                  </a:cubicBezTo>
                  <a:cubicBezTo>
                    <a:pt x="367" y="26"/>
                    <a:pt x="359" y="33"/>
                    <a:pt x="350" y="33"/>
                  </a:cubicBezTo>
                  <a:lnTo>
                    <a:pt x="250" y="33"/>
                  </a:lnTo>
                  <a:cubicBezTo>
                    <a:pt x="241" y="33"/>
                    <a:pt x="233" y="26"/>
                    <a:pt x="233" y="16"/>
                  </a:cubicBezTo>
                  <a:cubicBezTo>
                    <a:pt x="233" y="7"/>
                    <a:pt x="241" y="0"/>
                    <a:pt x="250" y="0"/>
                  </a:cubicBezTo>
                  <a:close/>
                  <a:moveTo>
                    <a:pt x="483" y="0"/>
                  </a:moveTo>
                  <a:lnTo>
                    <a:pt x="583" y="0"/>
                  </a:lnTo>
                  <a:cubicBezTo>
                    <a:pt x="593" y="0"/>
                    <a:pt x="600" y="7"/>
                    <a:pt x="600" y="16"/>
                  </a:cubicBezTo>
                  <a:cubicBezTo>
                    <a:pt x="600" y="26"/>
                    <a:pt x="593" y="33"/>
                    <a:pt x="583" y="33"/>
                  </a:cubicBezTo>
                  <a:lnTo>
                    <a:pt x="483" y="33"/>
                  </a:lnTo>
                  <a:cubicBezTo>
                    <a:pt x="474" y="33"/>
                    <a:pt x="467" y="26"/>
                    <a:pt x="467" y="16"/>
                  </a:cubicBezTo>
                  <a:cubicBezTo>
                    <a:pt x="467" y="7"/>
                    <a:pt x="474" y="0"/>
                    <a:pt x="483" y="0"/>
                  </a:cubicBezTo>
                  <a:close/>
                  <a:moveTo>
                    <a:pt x="717" y="0"/>
                  </a:moveTo>
                  <a:lnTo>
                    <a:pt x="817" y="0"/>
                  </a:lnTo>
                  <a:cubicBezTo>
                    <a:pt x="826" y="0"/>
                    <a:pt x="833" y="7"/>
                    <a:pt x="833" y="16"/>
                  </a:cubicBezTo>
                  <a:cubicBezTo>
                    <a:pt x="833" y="26"/>
                    <a:pt x="826" y="33"/>
                    <a:pt x="817" y="33"/>
                  </a:cubicBezTo>
                  <a:lnTo>
                    <a:pt x="717" y="33"/>
                  </a:lnTo>
                  <a:cubicBezTo>
                    <a:pt x="708" y="33"/>
                    <a:pt x="700" y="26"/>
                    <a:pt x="700" y="16"/>
                  </a:cubicBezTo>
                  <a:cubicBezTo>
                    <a:pt x="700" y="7"/>
                    <a:pt x="708" y="0"/>
                    <a:pt x="717" y="0"/>
                  </a:cubicBezTo>
                  <a:close/>
                  <a:moveTo>
                    <a:pt x="950" y="0"/>
                  </a:moveTo>
                  <a:lnTo>
                    <a:pt x="1050" y="0"/>
                  </a:lnTo>
                  <a:cubicBezTo>
                    <a:pt x="1059" y="0"/>
                    <a:pt x="1067" y="7"/>
                    <a:pt x="1067" y="16"/>
                  </a:cubicBezTo>
                  <a:cubicBezTo>
                    <a:pt x="1067" y="26"/>
                    <a:pt x="1059" y="33"/>
                    <a:pt x="1050" y="33"/>
                  </a:cubicBezTo>
                  <a:lnTo>
                    <a:pt x="950" y="33"/>
                  </a:lnTo>
                  <a:cubicBezTo>
                    <a:pt x="941" y="33"/>
                    <a:pt x="933" y="26"/>
                    <a:pt x="933" y="16"/>
                  </a:cubicBezTo>
                  <a:cubicBezTo>
                    <a:pt x="933" y="7"/>
                    <a:pt x="941" y="0"/>
                    <a:pt x="950" y="0"/>
                  </a:cubicBezTo>
                  <a:close/>
                  <a:moveTo>
                    <a:pt x="1183" y="0"/>
                  </a:moveTo>
                  <a:lnTo>
                    <a:pt x="1283" y="0"/>
                  </a:lnTo>
                  <a:cubicBezTo>
                    <a:pt x="1293" y="0"/>
                    <a:pt x="1300" y="7"/>
                    <a:pt x="1300" y="16"/>
                  </a:cubicBezTo>
                  <a:cubicBezTo>
                    <a:pt x="1300" y="26"/>
                    <a:pt x="1293" y="33"/>
                    <a:pt x="1283" y="33"/>
                  </a:cubicBezTo>
                  <a:lnTo>
                    <a:pt x="1183" y="33"/>
                  </a:lnTo>
                  <a:cubicBezTo>
                    <a:pt x="1174" y="33"/>
                    <a:pt x="1167" y="26"/>
                    <a:pt x="1167" y="16"/>
                  </a:cubicBezTo>
                  <a:cubicBezTo>
                    <a:pt x="1167" y="7"/>
                    <a:pt x="1174" y="0"/>
                    <a:pt x="1183" y="0"/>
                  </a:cubicBezTo>
                  <a:close/>
                  <a:moveTo>
                    <a:pt x="1417" y="0"/>
                  </a:moveTo>
                  <a:lnTo>
                    <a:pt x="1517" y="0"/>
                  </a:lnTo>
                  <a:cubicBezTo>
                    <a:pt x="1526" y="0"/>
                    <a:pt x="1533" y="7"/>
                    <a:pt x="1533" y="16"/>
                  </a:cubicBezTo>
                  <a:cubicBezTo>
                    <a:pt x="1533" y="26"/>
                    <a:pt x="1526" y="33"/>
                    <a:pt x="1517" y="33"/>
                  </a:cubicBezTo>
                  <a:lnTo>
                    <a:pt x="1417" y="33"/>
                  </a:lnTo>
                  <a:cubicBezTo>
                    <a:pt x="1408" y="33"/>
                    <a:pt x="1400" y="26"/>
                    <a:pt x="1400" y="16"/>
                  </a:cubicBezTo>
                  <a:cubicBezTo>
                    <a:pt x="1400" y="7"/>
                    <a:pt x="1408" y="0"/>
                    <a:pt x="1417" y="0"/>
                  </a:cubicBezTo>
                  <a:close/>
                  <a:moveTo>
                    <a:pt x="1650" y="0"/>
                  </a:moveTo>
                  <a:lnTo>
                    <a:pt x="1750" y="0"/>
                  </a:lnTo>
                  <a:cubicBezTo>
                    <a:pt x="1759" y="0"/>
                    <a:pt x="1767" y="7"/>
                    <a:pt x="1767" y="16"/>
                  </a:cubicBezTo>
                  <a:cubicBezTo>
                    <a:pt x="1767" y="26"/>
                    <a:pt x="1759" y="33"/>
                    <a:pt x="1750" y="33"/>
                  </a:cubicBezTo>
                  <a:lnTo>
                    <a:pt x="1650" y="33"/>
                  </a:lnTo>
                  <a:cubicBezTo>
                    <a:pt x="1641" y="33"/>
                    <a:pt x="1633" y="26"/>
                    <a:pt x="1633" y="16"/>
                  </a:cubicBezTo>
                  <a:cubicBezTo>
                    <a:pt x="1633" y="7"/>
                    <a:pt x="1641" y="0"/>
                    <a:pt x="1650" y="0"/>
                  </a:cubicBezTo>
                  <a:close/>
                  <a:moveTo>
                    <a:pt x="1883" y="0"/>
                  </a:moveTo>
                  <a:lnTo>
                    <a:pt x="1983" y="0"/>
                  </a:lnTo>
                  <a:cubicBezTo>
                    <a:pt x="1993" y="0"/>
                    <a:pt x="2000" y="7"/>
                    <a:pt x="2000" y="16"/>
                  </a:cubicBezTo>
                  <a:cubicBezTo>
                    <a:pt x="2000" y="26"/>
                    <a:pt x="1993" y="33"/>
                    <a:pt x="1983" y="33"/>
                  </a:cubicBezTo>
                  <a:lnTo>
                    <a:pt x="1883" y="33"/>
                  </a:lnTo>
                  <a:cubicBezTo>
                    <a:pt x="1874" y="33"/>
                    <a:pt x="1867" y="26"/>
                    <a:pt x="1867" y="16"/>
                  </a:cubicBezTo>
                  <a:cubicBezTo>
                    <a:pt x="1867" y="7"/>
                    <a:pt x="1874" y="0"/>
                    <a:pt x="1883" y="0"/>
                  </a:cubicBezTo>
                  <a:close/>
                  <a:moveTo>
                    <a:pt x="2117" y="0"/>
                  </a:moveTo>
                  <a:lnTo>
                    <a:pt x="2217" y="0"/>
                  </a:lnTo>
                  <a:cubicBezTo>
                    <a:pt x="2226" y="0"/>
                    <a:pt x="2233" y="7"/>
                    <a:pt x="2233" y="16"/>
                  </a:cubicBezTo>
                  <a:cubicBezTo>
                    <a:pt x="2233" y="26"/>
                    <a:pt x="2226" y="33"/>
                    <a:pt x="2217" y="33"/>
                  </a:cubicBezTo>
                  <a:lnTo>
                    <a:pt x="2117" y="33"/>
                  </a:lnTo>
                  <a:cubicBezTo>
                    <a:pt x="2108" y="33"/>
                    <a:pt x="2100" y="26"/>
                    <a:pt x="2100" y="16"/>
                  </a:cubicBezTo>
                  <a:cubicBezTo>
                    <a:pt x="2100" y="7"/>
                    <a:pt x="2108" y="0"/>
                    <a:pt x="2117" y="0"/>
                  </a:cubicBezTo>
                  <a:close/>
                  <a:moveTo>
                    <a:pt x="2350" y="0"/>
                  </a:moveTo>
                  <a:lnTo>
                    <a:pt x="2450" y="0"/>
                  </a:lnTo>
                  <a:cubicBezTo>
                    <a:pt x="2459" y="0"/>
                    <a:pt x="2467" y="7"/>
                    <a:pt x="2467" y="16"/>
                  </a:cubicBezTo>
                  <a:cubicBezTo>
                    <a:pt x="2467" y="26"/>
                    <a:pt x="2459" y="33"/>
                    <a:pt x="2450" y="33"/>
                  </a:cubicBezTo>
                  <a:lnTo>
                    <a:pt x="2350" y="33"/>
                  </a:lnTo>
                  <a:cubicBezTo>
                    <a:pt x="2341" y="33"/>
                    <a:pt x="2333" y="26"/>
                    <a:pt x="2333" y="16"/>
                  </a:cubicBezTo>
                  <a:cubicBezTo>
                    <a:pt x="2333" y="7"/>
                    <a:pt x="2341" y="0"/>
                    <a:pt x="2350" y="0"/>
                  </a:cubicBezTo>
                  <a:close/>
                  <a:moveTo>
                    <a:pt x="2583" y="0"/>
                  </a:moveTo>
                  <a:lnTo>
                    <a:pt x="2683" y="0"/>
                  </a:lnTo>
                  <a:cubicBezTo>
                    <a:pt x="2693" y="0"/>
                    <a:pt x="2700" y="7"/>
                    <a:pt x="2700" y="16"/>
                  </a:cubicBezTo>
                  <a:cubicBezTo>
                    <a:pt x="2700" y="26"/>
                    <a:pt x="2693" y="33"/>
                    <a:pt x="2683" y="33"/>
                  </a:cubicBezTo>
                  <a:lnTo>
                    <a:pt x="2583" y="33"/>
                  </a:lnTo>
                  <a:cubicBezTo>
                    <a:pt x="2574" y="33"/>
                    <a:pt x="2567" y="26"/>
                    <a:pt x="2567" y="16"/>
                  </a:cubicBezTo>
                  <a:cubicBezTo>
                    <a:pt x="2567" y="7"/>
                    <a:pt x="2574" y="0"/>
                    <a:pt x="2583" y="0"/>
                  </a:cubicBezTo>
                  <a:close/>
                  <a:moveTo>
                    <a:pt x="2817" y="0"/>
                  </a:moveTo>
                  <a:lnTo>
                    <a:pt x="2917" y="0"/>
                  </a:lnTo>
                  <a:cubicBezTo>
                    <a:pt x="2926" y="0"/>
                    <a:pt x="2933" y="7"/>
                    <a:pt x="2933" y="16"/>
                  </a:cubicBezTo>
                  <a:cubicBezTo>
                    <a:pt x="2933" y="26"/>
                    <a:pt x="2926" y="33"/>
                    <a:pt x="2917" y="33"/>
                  </a:cubicBezTo>
                  <a:lnTo>
                    <a:pt x="2817" y="33"/>
                  </a:lnTo>
                  <a:cubicBezTo>
                    <a:pt x="2808" y="33"/>
                    <a:pt x="2800" y="26"/>
                    <a:pt x="2800" y="16"/>
                  </a:cubicBezTo>
                  <a:cubicBezTo>
                    <a:pt x="2800" y="7"/>
                    <a:pt x="2808" y="0"/>
                    <a:pt x="2817" y="0"/>
                  </a:cubicBezTo>
                  <a:close/>
                  <a:moveTo>
                    <a:pt x="3050" y="0"/>
                  </a:moveTo>
                  <a:lnTo>
                    <a:pt x="3150" y="0"/>
                  </a:lnTo>
                  <a:cubicBezTo>
                    <a:pt x="3159" y="0"/>
                    <a:pt x="3167" y="7"/>
                    <a:pt x="3167" y="16"/>
                  </a:cubicBezTo>
                  <a:cubicBezTo>
                    <a:pt x="3167" y="26"/>
                    <a:pt x="3159" y="33"/>
                    <a:pt x="3150" y="33"/>
                  </a:cubicBezTo>
                  <a:lnTo>
                    <a:pt x="3050" y="33"/>
                  </a:lnTo>
                  <a:cubicBezTo>
                    <a:pt x="3041" y="33"/>
                    <a:pt x="3033" y="26"/>
                    <a:pt x="3033" y="16"/>
                  </a:cubicBezTo>
                  <a:cubicBezTo>
                    <a:pt x="3033" y="7"/>
                    <a:pt x="3041" y="0"/>
                    <a:pt x="3050" y="0"/>
                  </a:cubicBezTo>
                  <a:close/>
                  <a:moveTo>
                    <a:pt x="3283" y="0"/>
                  </a:moveTo>
                  <a:lnTo>
                    <a:pt x="3383" y="0"/>
                  </a:lnTo>
                  <a:cubicBezTo>
                    <a:pt x="3393" y="0"/>
                    <a:pt x="3400" y="7"/>
                    <a:pt x="3400" y="16"/>
                  </a:cubicBezTo>
                  <a:cubicBezTo>
                    <a:pt x="3400" y="26"/>
                    <a:pt x="3393" y="33"/>
                    <a:pt x="3383" y="33"/>
                  </a:cubicBezTo>
                  <a:lnTo>
                    <a:pt x="3283" y="33"/>
                  </a:lnTo>
                  <a:cubicBezTo>
                    <a:pt x="3274" y="33"/>
                    <a:pt x="3267" y="26"/>
                    <a:pt x="3267" y="16"/>
                  </a:cubicBezTo>
                  <a:cubicBezTo>
                    <a:pt x="3267" y="7"/>
                    <a:pt x="3274" y="0"/>
                    <a:pt x="3283" y="0"/>
                  </a:cubicBezTo>
                  <a:close/>
                  <a:moveTo>
                    <a:pt x="3517" y="0"/>
                  </a:moveTo>
                  <a:lnTo>
                    <a:pt x="3617" y="0"/>
                  </a:lnTo>
                  <a:cubicBezTo>
                    <a:pt x="3626" y="0"/>
                    <a:pt x="3633" y="7"/>
                    <a:pt x="3633" y="16"/>
                  </a:cubicBezTo>
                  <a:cubicBezTo>
                    <a:pt x="3633" y="26"/>
                    <a:pt x="3626" y="33"/>
                    <a:pt x="3617" y="33"/>
                  </a:cubicBezTo>
                  <a:lnTo>
                    <a:pt x="3517" y="33"/>
                  </a:lnTo>
                  <a:cubicBezTo>
                    <a:pt x="3508" y="33"/>
                    <a:pt x="3500" y="26"/>
                    <a:pt x="3500" y="16"/>
                  </a:cubicBezTo>
                  <a:cubicBezTo>
                    <a:pt x="3500" y="7"/>
                    <a:pt x="3508" y="0"/>
                    <a:pt x="3517" y="0"/>
                  </a:cubicBezTo>
                  <a:close/>
                  <a:moveTo>
                    <a:pt x="3750" y="0"/>
                  </a:moveTo>
                  <a:lnTo>
                    <a:pt x="3850" y="0"/>
                  </a:lnTo>
                  <a:cubicBezTo>
                    <a:pt x="3859" y="0"/>
                    <a:pt x="3867" y="7"/>
                    <a:pt x="3867" y="16"/>
                  </a:cubicBezTo>
                  <a:cubicBezTo>
                    <a:pt x="3867" y="26"/>
                    <a:pt x="3859" y="33"/>
                    <a:pt x="3850" y="33"/>
                  </a:cubicBezTo>
                  <a:lnTo>
                    <a:pt x="3750" y="33"/>
                  </a:lnTo>
                  <a:cubicBezTo>
                    <a:pt x="3741" y="33"/>
                    <a:pt x="3733" y="26"/>
                    <a:pt x="3733" y="16"/>
                  </a:cubicBezTo>
                  <a:cubicBezTo>
                    <a:pt x="3733" y="7"/>
                    <a:pt x="3741" y="0"/>
                    <a:pt x="3750" y="0"/>
                  </a:cubicBezTo>
                  <a:close/>
                  <a:moveTo>
                    <a:pt x="3983" y="0"/>
                  </a:moveTo>
                  <a:lnTo>
                    <a:pt x="4083" y="0"/>
                  </a:lnTo>
                  <a:cubicBezTo>
                    <a:pt x="4093" y="0"/>
                    <a:pt x="4100" y="7"/>
                    <a:pt x="4100" y="16"/>
                  </a:cubicBezTo>
                  <a:cubicBezTo>
                    <a:pt x="4100" y="26"/>
                    <a:pt x="4093" y="33"/>
                    <a:pt x="4083" y="33"/>
                  </a:cubicBezTo>
                  <a:lnTo>
                    <a:pt x="3983" y="33"/>
                  </a:lnTo>
                  <a:cubicBezTo>
                    <a:pt x="3974" y="33"/>
                    <a:pt x="3967" y="26"/>
                    <a:pt x="3967" y="16"/>
                  </a:cubicBezTo>
                  <a:cubicBezTo>
                    <a:pt x="3967" y="7"/>
                    <a:pt x="3974" y="0"/>
                    <a:pt x="3983" y="0"/>
                  </a:cubicBezTo>
                  <a:close/>
                  <a:moveTo>
                    <a:pt x="4217" y="0"/>
                  </a:moveTo>
                  <a:lnTo>
                    <a:pt x="4317" y="0"/>
                  </a:lnTo>
                  <a:cubicBezTo>
                    <a:pt x="4326" y="0"/>
                    <a:pt x="4333" y="7"/>
                    <a:pt x="4333" y="16"/>
                  </a:cubicBezTo>
                  <a:cubicBezTo>
                    <a:pt x="4333" y="26"/>
                    <a:pt x="4326" y="33"/>
                    <a:pt x="4317" y="33"/>
                  </a:cubicBezTo>
                  <a:lnTo>
                    <a:pt x="4217" y="33"/>
                  </a:lnTo>
                  <a:cubicBezTo>
                    <a:pt x="4208" y="33"/>
                    <a:pt x="4200" y="26"/>
                    <a:pt x="4200" y="16"/>
                  </a:cubicBezTo>
                  <a:cubicBezTo>
                    <a:pt x="4200" y="7"/>
                    <a:pt x="4208" y="0"/>
                    <a:pt x="4217" y="0"/>
                  </a:cubicBezTo>
                  <a:close/>
                  <a:moveTo>
                    <a:pt x="4450" y="0"/>
                  </a:moveTo>
                  <a:lnTo>
                    <a:pt x="4550" y="0"/>
                  </a:lnTo>
                  <a:cubicBezTo>
                    <a:pt x="4559" y="0"/>
                    <a:pt x="4567" y="7"/>
                    <a:pt x="4567" y="16"/>
                  </a:cubicBezTo>
                  <a:cubicBezTo>
                    <a:pt x="4567" y="26"/>
                    <a:pt x="4559" y="33"/>
                    <a:pt x="4550" y="33"/>
                  </a:cubicBezTo>
                  <a:lnTo>
                    <a:pt x="4450" y="33"/>
                  </a:lnTo>
                  <a:cubicBezTo>
                    <a:pt x="4441" y="33"/>
                    <a:pt x="4433" y="26"/>
                    <a:pt x="4433" y="16"/>
                  </a:cubicBezTo>
                  <a:cubicBezTo>
                    <a:pt x="4433" y="7"/>
                    <a:pt x="4441" y="0"/>
                    <a:pt x="4450" y="0"/>
                  </a:cubicBezTo>
                  <a:close/>
                  <a:moveTo>
                    <a:pt x="4683" y="0"/>
                  </a:moveTo>
                  <a:lnTo>
                    <a:pt x="4783" y="0"/>
                  </a:lnTo>
                  <a:cubicBezTo>
                    <a:pt x="4793" y="0"/>
                    <a:pt x="4800" y="7"/>
                    <a:pt x="4800" y="16"/>
                  </a:cubicBezTo>
                  <a:cubicBezTo>
                    <a:pt x="4800" y="26"/>
                    <a:pt x="4793" y="33"/>
                    <a:pt x="4783" y="33"/>
                  </a:cubicBezTo>
                  <a:lnTo>
                    <a:pt x="4683" y="33"/>
                  </a:lnTo>
                  <a:cubicBezTo>
                    <a:pt x="4674" y="33"/>
                    <a:pt x="4667" y="26"/>
                    <a:pt x="4667" y="16"/>
                  </a:cubicBezTo>
                  <a:cubicBezTo>
                    <a:pt x="4667" y="7"/>
                    <a:pt x="4674" y="0"/>
                    <a:pt x="4683" y="0"/>
                  </a:cubicBezTo>
                  <a:close/>
                  <a:moveTo>
                    <a:pt x="4917" y="0"/>
                  </a:moveTo>
                  <a:lnTo>
                    <a:pt x="5017" y="0"/>
                  </a:lnTo>
                  <a:cubicBezTo>
                    <a:pt x="5026" y="0"/>
                    <a:pt x="5033" y="7"/>
                    <a:pt x="5033" y="16"/>
                  </a:cubicBezTo>
                  <a:cubicBezTo>
                    <a:pt x="5033" y="26"/>
                    <a:pt x="5026" y="33"/>
                    <a:pt x="5017" y="33"/>
                  </a:cubicBezTo>
                  <a:lnTo>
                    <a:pt x="4917" y="33"/>
                  </a:lnTo>
                  <a:cubicBezTo>
                    <a:pt x="4908" y="33"/>
                    <a:pt x="4900" y="26"/>
                    <a:pt x="4900" y="16"/>
                  </a:cubicBezTo>
                  <a:cubicBezTo>
                    <a:pt x="4900" y="7"/>
                    <a:pt x="4908" y="0"/>
                    <a:pt x="4917" y="0"/>
                  </a:cubicBezTo>
                  <a:close/>
                  <a:moveTo>
                    <a:pt x="5150" y="0"/>
                  </a:moveTo>
                  <a:lnTo>
                    <a:pt x="5250" y="0"/>
                  </a:lnTo>
                  <a:cubicBezTo>
                    <a:pt x="5259" y="0"/>
                    <a:pt x="5267" y="7"/>
                    <a:pt x="5267" y="16"/>
                  </a:cubicBezTo>
                  <a:cubicBezTo>
                    <a:pt x="5267" y="26"/>
                    <a:pt x="5259" y="33"/>
                    <a:pt x="5250" y="33"/>
                  </a:cubicBezTo>
                  <a:lnTo>
                    <a:pt x="5150" y="33"/>
                  </a:lnTo>
                  <a:cubicBezTo>
                    <a:pt x="5141" y="33"/>
                    <a:pt x="5133" y="26"/>
                    <a:pt x="5133" y="16"/>
                  </a:cubicBezTo>
                  <a:cubicBezTo>
                    <a:pt x="5133" y="7"/>
                    <a:pt x="5141" y="0"/>
                    <a:pt x="5150" y="0"/>
                  </a:cubicBezTo>
                  <a:close/>
                  <a:moveTo>
                    <a:pt x="5383" y="0"/>
                  </a:moveTo>
                  <a:lnTo>
                    <a:pt x="5483" y="0"/>
                  </a:lnTo>
                  <a:cubicBezTo>
                    <a:pt x="5493" y="0"/>
                    <a:pt x="5500" y="7"/>
                    <a:pt x="5500" y="16"/>
                  </a:cubicBezTo>
                  <a:cubicBezTo>
                    <a:pt x="5500" y="26"/>
                    <a:pt x="5493" y="33"/>
                    <a:pt x="5483" y="33"/>
                  </a:cubicBezTo>
                  <a:lnTo>
                    <a:pt x="5383" y="33"/>
                  </a:lnTo>
                  <a:cubicBezTo>
                    <a:pt x="5374" y="33"/>
                    <a:pt x="5367" y="26"/>
                    <a:pt x="5367" y="16"/>
                  </a:cubicBezTo>
                  <a:cubicBezTo>
                    <a:pt x="5367" y="7"/>
                    <a:pt x="5374" y="0"/>
                    <a:pt x="5383" y="0"/>
                  </a:cubicBezTo>
                  <a:close/>
                  <a:moveTo>
                    <a:pt x="5617" y="0"/>
                  </a:moveTo>
                  <a:lnTo>
                    <a:pt x="5717" y="0"/>
                  </a:lnTo>
                  <a:cubicBezTo>
                    <a:pt x="5726" y="0"/>
                    <a:pt x="5733" y="7"/>
                    <a:pt x="5733" y="16"/>
                  </a:cubicBezTo>
                  <a:cubicBezTo>
                    <a:pt x="5733" y="26"/>
                    <a:pt x="5726" y="33"/>
                    <a:pt x="5717" y="33"/>
                  </a:cubicBezTo>
                  <a:lnTo>
                    <a:pt x="5617" y="33"/>
                  </a:lnTo>
                  <a:cubicBezTo>
                    <a:pt x="5608" y="33"/>
                    <a:pt x="5600" y="26"/>
                    <a:pt x="5600" y="16"/>
                  </a:cubicBezTo>
                  <a:cubicBezTo>
                    <a:pt x="5600" y="7"/>
                    <a:pt x="5608" y="0"/>
                    <a:pt x="5617" y="0"/>
                  </a:cubicBezTo>
                  <a:close/>
                  <a:moveTo>
                    <a:pt x="5850" y="0"/>
                  </a:moveTo>
                  <a:lnTo>
                    <a:pt x="5950" y="0"/>
                  </a:lnTo>
                  <a:cubicBezTo>
                    <a:pt x="5959" y="0"/>
                    <a:pt x="5967" y="7"/>
                    <a:pt x="5967" y="16"/>
                  </a:cubicBezTo>
                  <a:cubicBezTo>
                    <a:pt x="5967" y="26"/>
                    <a:pt x="5959" y="33"/>
                    <a:pt x="5950" y="33"/>
                  </a:cubicBezTo>
                  <a:lnTo>
                    <a:pt x="5850" y="33"/>
                  </a:lnTo>
                  <a:cubicBezTo>
                    <a:pt x="5841" y="33"/>
                    <a:pt x="5833" y="26"/>
                    <a:pt x="5833" y="16"/>
                  </a:cubicBezTo>
                  <a:cubicBezTo>
                    <a:pt x="5833" y="7"/>
                    <a:pt x="5841" y="0"/>
                    <a:pt x="5850" y="0"/>
                  </a:cubicBezTo>
                  <a:close/>
                  <a:moveTo>
                    <a:pt x="6083" y="0"/>
                  </a:moveTo>
                  <a:lnTo>
                    <a:pt x="6183" y="0"/>
                  </a:lnTo>
                  <a:cubicBezTo>
                    <a:pt x="6193" y="0"/>
                    <a:pt x="6200" y="7"/>
                    <a:pt x="6200" y="16"/>
                  </a:cubicBezTo>
                  <a:cubicBezTo>
                    <a:pt x="6200" y="26"/>
                    <a:pt x="6193" y="33"/>
                    <a:pt x="6183" y="33"/>
                  </a:cubicBezTo>
                  <a:lnTo>
                    <a:pt x="6083" y="33"/>
                  </a:lnTo>
                  <a:cubicBezTo>
                    <a:pt x="6074" y="33"/>
                    <a:pt x="6067" y="26"/>
                    <a:pt x="6067" y="16"/>
                  </a:cubicBezTo>
                  <a:cubicBezTo>
                    <a:pt x="6067" y="7"/>
                    <a:pt x="6074" y="0"/>
                    <a:pt x="6083" y="0"/>
                  </a:cubicBezTo>
                  <a:close/>
                  <a:moveTo>
                    <a:pt x="6317" y="0"/>
                  </a:moveTo>
                  <a:lnTo>
                    <a:pt x="6417" y="0"/>
                  </a:lnTo>
                  <a:cubicBezTo>
                    <a:pt x="6426" y="0"/>
                    <a:pt x="6433" y="7"/>
                    <a:pt x="6433" y="16"/>
                  </a:cubicBezTo>
                  <a:cubicBezTo>
                    <a:pt x="6433" y="26"/>
                    <a:pt x="6426" y="33"/>
                    <a:pt x="6417" y="33"/>
                  </a:cubicBezTo>
                  <a:lnTo>
                    <a:pt x="6317" y="33"/>
                  </a:lnTo>
                  <a:cubicBezTo>
                    <a:pt x="6308" y="33"/>
                    <a:pt x="6300" y="26"/>
                    <a:pt x="6300" y="16"/>
                  </a:cubicBezTo>
                  <a:cubicBezTo>
                    <a:pt x="6300" y="7"/>
                    <a:pt x="6308" y="0"/>
                    <a:pt x="6317" y="0"/>
                  </a:cubicBezTo>
                  <a:close/>
                  <a:moveTo>
                    <a:pt x="6550" y="0"/>
                  </a:moveTo>
                  <a:lnTo>
                    <a:pt x="6650" y="0"/>
                  </a:lnTo>
                  <a:cubicBezTo>
                    <a:pt x="6659" y="0"/>
                    <a:pt x="6667" y="7"/>
                    <a:pt x="6667" y="16"/>
                  </a:cubicBezTo>
                  <a:cubicBezTo>
                    <a:pt x="6667" y="26"/>
                    <a:pt x="6659" y="33"/>
                    <a:pt x="6650" y="33"/>
                  </a:cubicBezTo>
                  <a:lnTo>
                    <a:pt x="6550" y="33"/>
                  </a:lnTo>
                  <a:cubicBezTo>
                    <a:pt x="6541" y="33"/>
                    <a:pt x="6533" y="26"/>
                    <a:pt x="6533" y="16"/>
                  </a:cubicBezTo>
                  <a:cubicBezTo>
                    <a:pt x="6533" y="7"/>
                    <a:pt x="6541" y="0"/>
                    <a:pt x="6550" y="0"/>
                  </a:cubicBezTo>
                  <a:close/>
                  <a:moveTo>
                    <a:pt x="6783" y="0"/>
                  </a:moveTo>
                  <a:lnTo>
                    <a:pt x="6883" y="0"/>
                  </a:lnTo>
                  <a:cubicBezTo>
                    <a:pt x="6893" y="0"/>
                    <a:pt x="6900" y="7"/>
                    <a:pt x="6900" y="16"/>
                  </a:cubicBezTo>
                  <a:cubicBezTo>
                    <a:pt x="6900" y="26"/>
                    <a:pt x="6893" y="33"/>
                    <a:pt x="6883" y="33"/>
                  </a:cubicBezTo>
                  <a:lnTo>
                    <a:pt x="6783" y="33"/>
                  </a:lnTo>
                  <a:cubicBezTo>
                    <a:pt x="6774" y="33"/>
                    <a:pt x="6767" y="26"/>
                    <a:pt x="6767" y="16"/>
                  </a:cubicBezTo>
                  <a:cubicBezTo>
                    <a:pt x="6767" y="7"/>
                    <a:pt x="6774" y="0"/>
                    <a:pt x="6783" y="0"/>
                  </a:cubicBezTo>
                  <a:close/>
                  <a:moveTo>
                    <a:pt x="7017" y="0"/>
                  </a:moveTo>
                  <a:lnTo>
                    <a:pt x="7117" y="0"/>
                  </a:lnTo>
                  <a:cubicBezTo>
                    <a:pt x="7126" y="0"/>
                    <a:pt x="7133" y="7"/>
                    <a:pt x="7133" y="16"/>
                  </a:cubicBezTo>
                  <a:cubicBezTo>
                    <a:pt x="7133" y="26"/>
                    <a:pt x="7126" y="33"/>
                    <a:pt x="7117" y="33"/>
                  </a:cubicBezTo>
                  <a:lnTo>
                    <a:pt x="7017" y="33"/>
                  </a:lnTo>
                  <a:cubicBezTo>
                    <a:pt x="7008" y="33"/>
                    <a:pt x="7000" y="26"/>
                    <a:pt x="7000" y="16"/>
                  </a:cubicBezTo>
                  <a:cubicBezTo>
                    <a:pt x="7000" y="7"/>
                    <a:pt x="7008" y="0"/>
                    <a:pt x="7017" y="0"/>
                  </a:cubicBezTo>
                  <a:close/>
                  <a:moveTo>
                    <a:pt x="7250" y="0"/>
                  </a:moveTo>
                  <a:lnTo>
                    <a:pt x="7350" y="0"/>
                  </a:lnTo>
                  <a:cubicBezTo>
                    <a:pt x="7359" y="0"/>
                    <a:pt x="7367" y="7"/>
                    <a:pt x="7367" y="16"/>
                  </a:cubicBezTo>
                  <a:cubicBezTo>
                    <a:pt x="7367" y="26"/>
                    <a:pt x="7359" y="33"/>
                    <a:pt x="7350" y="33"/>
                  </a:cubicBezTo>
                  <a:lnTo>
                    <a:pt x="7250" y="33"/>
                  </a:lnTo>
                  <a:cubicBezTo>
                    <a:pt x="7241" y="33"/>
                    <a:pt x="7233" y="26"/>
                    <a:pt x="7233" y="16"/>
                  </a:cubicBezTo>
                  <a:cubicBezTo>
                    <a:pt x="7233" y="7"/>
                    <a:pt x="7241" y="0"/>
                    <a:pt x="7250" y="0"/>
                  </a:cubicBezTo>
                  <a:close/>
                  <a:moveTo>
                    <a:pt x="7483" y="0"/>
                  </a:moveTo>
                  <a:lnTo>
                    <a:pt x="7583" y="0"/>
                  </a:lnTo>
                  <a:cubicBezTo>
                    <a:pt x="7593" y="0"/>
                    <a:pt x="7600" y="7"/>
                    <a:pt x="7600" y="16"/>
                  </a:cubicBezTo>
                  <a:cubicBezTo>
                    <a:pt x="7600" y="26"/>
                    <a:pt x="7593" y="33"/>
                    <a:pt x="7583" y="33"/>
                  </a:cubicBezTo>
                  <a:lnTo>
                    <a:pt x="7483" y="33"/>
                  </a:lnTo>
                  <a:cubicBezTo>
                    <a:pt x="7474" y="33"/>
                    <a:pt x="7467" y="26"/>
                    <a:pt x="7467" y="16"/>
                  </a:cubicBezTo>
                  <a:cubicBezTo>
                    <a:pt x="7467" y="7"/>
                    <a:pt x="7474" y="0"/>
                    <a:pt x="7483" y="0"/>
                  </a:cubicBezTo>
                  <a:close/>
                  <a:moveTo>
                    <a:pt x="7717" y="0"/>
                  </a:moveTo>
                  <a:lnTo>
                    <a:pt x="7817" y="0"/>
                  </a:lnTo>
                  <a:cubicBezTo>
                    <a:pt x="7826" y="0"/>
                    <a:pt x="7833" y="7"/>
                    <a:pt x="7833" y="16"/>
                  </a:cubicBezTo>
                  <a:cubicBezTo>
                    <a:pt x="7833" y="26"/>
                    <a:pt x="7826" y="33"/>
                    <a:pt x="7817" y="33"/>
                  </a:cubicBezTo>
                  <a:lnTo>
                    <a:pt x="7717" y="33"/>
                  </a:lnTo>
                  <a:cubicBezTo>
                    <a:pt x="7708" y="33"/>
                    <a:pt x="7700" y="26"/>
                    <a:pt x="7700" y="16"/>
                  </a:cubicBezTo>
                  <a:cubicBezTo>
                    <a:pt x="7700" y="7"/>
                    <a:pt x="7708" y="0"/>
                    <a:pt x="7717" y="0"/>
                  </a:cubicBezTo>
                  <a:close/>
                  <a:moveTo>
                    <a:pt x="7950" y="0"/>
                  </a:moveTo>
                  <a:lnTo>
                    <a:pt x="8050" y="0"/>
                  </a:lnTo>
                  <a:cubicBezTo>
                    <a:pt x="8059" y="0"/>
                    <a:pt x="8067" y="7"/>
                    <a:pt x="8067" y="16"/>
                  </a:cubicBezTo>
                  <a:cubicBezTo>
                    <a:pt x="8067" y="26"/>
                    <a:pt x="8059" y="33"/>
                    <a:pt x="8050" y="33"/>
                  </a:cubicBezTo>
                  <a:lnTo>
                    <a:pt x="7950" y="33"/>
                  </a:lnTo>
                  <a:cubicBezTo>
                    <a:pt x="7941" y="33"/>
                    <a:pt x="7933" y="26"/>
                    <a:pt x="7933" y="16"/>
                  </a:cubicBezTo>
                  <a:cubicBezTo>
                    <a:pt x="7933" y="7"/>
                    <a:pt x="7941" y="0"/>
                    <a:pt x="7950" y="0"/>
                  </a:cubicBezTo>
                  <a:close/>
                  <a:moveTo>
                    <a:pt x="8183" y="0"/>
                  </a:moveTo>
                  <a:lnTo>
                    <a:pt x="8283" y="0"/>
                  </a:lnTo>
                  <a:cubicBezTo>
                    <a:pt x="8293" y="0"/>
                    <a:pt x="8300" y="7"/>
                    <a:pt x="8300" y="16"/>
                  </a:cubicBezTo>
                  <a:cubicBezTo>
                    <a:pt x="8300" y="26"/>
                    <a:pt x="8293" y="33"/>
                    <a:pt x="8283" y="33"/>
                  </a:cubicBezTo>
                  <a:lnTo>
                    <a:pt x="8183" y="33"/>
                  </a:lnTo>
                  <a:cubicBezTo>
                    <a:pt x="8174" y="33"/>
                    <a:pt x="8167" y="26"/>
                    <a:pt x="8167" y="16"/>
                  </a:cubicBezTo>
                  <a:cubicBezTo>
                    <a:pt x="8167" y="7"/>
                    <a:pt x="8174" y="0"/>
                    <a:pt x="8183" y="0"/>
                  </a:cubicBezTo>
                  <a:close/>
                  <a:moveTo>
                    <a:pt x="8417" y="0"/>
                  </a:moveTo>
                  <a:lnTo>
                    <a:pt x="8517" y="0"/>
                  </a:lnTo>
                  <a:cubicBezTo>
                    <a:pt x="8526" y="0"/>
                    <a:pt x="8533" y="7"/>
                    <a:pt x="8533" y="16"/>
                  </a:cubicBezTo>
                  <a:cubicBezTo>
                    <a:pt x="8533" y="26"/>
                    <a:pt x="8526" y="33"/>
                    <a:pt x="8517" y="33"/>
                  </a:cubicBezTo>
                  <a:lnTo>
                    <a:pt x="8417" y="33"/>
                  </a:lnTo>
                  <a:cubicBezTo>
                    <a:pt x="8408" y="33"/>
                    <a:pt x="8400" y="26"/>
                    <a:pt x="8400" y="16"/>
                  </a:cubicBezTo>
                  <a:cubicBezTo>
                    <a:pt x="8400" y="7"/>
                    <a:pt x="8408" y="0"/>
                    <a:pt x="8417" y="0"/>
                  </a:cubicBezTo>
                  <a:close/>
                  <a:moveTo>
                    <a:pt x="8650" y="0"/>
                  </a:moveTo>
                  <a:lnTo>
                    <a:pt x="8750" y="0"/>
                  </a:lnTo>
                  <a:cubicBezTo>
                    <a:pt x="8759" y="0"/>
                    <a:pt x="8767" y="7"/>
                    <a:pt x="8767" y="16"/>
                  </a:cubicBezTo>
                  <a:cubicBezTo>
                    <a:pt x="8767" y="26"/>
                    <a:pt x="8759" y="33"/>
                    <a:pt x="8750" y="33"/>
                  </a:cubicBezTo>
                  <a:lnTo>
                    <a:pt x="8650" y="33"/>
                  </a:lnTo>
                  <a:cubicBezTo>
                    <a:pt x="8641" y="33"/>
                    <a:pt x="8633" y="26"/>
                    <a:pt x="8633" y="16"/>
                  </a:cubicBezTo>
                  <a:cubicBezTo>
                    <a:pt x="8633" y="7"/>
                    <a:pt x="8641" y="0"/>
                    <a:pt x="8650" y="0"/>
                  </a:cubicBezTo>
                  <a:close/>
                  <a:moveTo>
                    <a:pt x="8883" y="0"/>
                  </a:moveTo>
                  <a:lnTo>
                    <a:pt x="8983" y="0"/>
                  </a:lnTo>
                  <a:cubicBezTo>
                    <a:pt x="8993" y="0"/>
                    <a:pt x="9000" y="7"/>
                    <a:pt x="9000" y="16"/>
                  </a:cubicBezTo>
                  <a:cubicBezTo>
                    <a:pt x="9000" y="26"/>
                    <a:pt x="8993" y="33"/>
                    <a:pt x="8983" y="33"/>
                  </a:cubicBezTo>
                  <a:lnTo>
                    <a:pt x="8883" y="33"/>
                  </a:lnTo>
                  <a:cubicBezTo>
                    <a:pt x="8874" y="33"/>
                    <a:pt x="8867" y="26"/>
                    <a:pt x="8867" y="16"/>
                  </a:cubicBezTo>
                  <a:cubicBezTo>
                    <a:pt x="8867" y="7"/>
                    <a:pt x="8874" y="0"/>
                    <a:pt x="8883" y="0"/>
                  </a:cubicBezTo>
                  <a:close/>
                  <a:moveTo>
                    <a:pt x="9117" y="0"/>
                  </a:moveTo>
                  <a:lnTo>
                    <a:pt x="9217" y="0"/>
                  </a:lnTo>
                  <a:cubicBezTo>
                    <a:pt x="9226" y="0"/>
                    <a:pt x="9233" y="7"/>
                    <a:pt x="9233" y="16"/>
                  </a:cubicBezTo>
                  <a:cubicBezTo>
                    <a:pt x="9233" y="26"/>
                    <a:pt x="9226" y="33"/>
                    <a:pt x="9217" y="33"/>
                  </a:cubicBezTo>
                  <a:lnTo>
                    <a:pt x="9117" y="33"/>
                  </a:lnTo>
                  <a:cubicBezTo>
                    <a:pt x="9108" y="33"/>
                    <a:pt x="9100" y="26"/>
                    <a:pt x="9100" y="16"/>
                  </a:cubicBezTo>
                  <a:cubicBezTo>
                    <a:pt x="9100" y="7"/>
                    <a:pt x="9108" y="0"/>
                    <a:pt x="9117" y="0"/>
                  </a:cubicBezTo>
                  <a:close/>
                  <a:moveTo>
                    <a:pt x="9350" y="0"/>
                  </a:moveTo>
                  <a:lnTo>
                    <a:pt x="9450" y="0"/>
                  </a:lnTo>
                  <a:cubicBezTo>
                    <a:pt x="9459" y="0"/>
                    <a:pt x="9467" y="7"/>
                    <a:pt x="9467" y="16"/>
                  </a:cubicBezTo>
                  <a:cubicBezTo>
                    <a:pt x="9467" y="26"/>
                    <a:pt x="9459" y="33"/>
                    <a:pt x="9450" y="33"/>
                  </a:cubicBezTo>
                  <a:lnTo>
                    <a:pt x="9350" y="33"/>
                  </a:lnTo>
                  <a:cubicBezTo>
                    <a:pt x="9341" y="33"/>
                    <a:pt x="9333" y="26"/>
                    <a:pt x="9333" y="16"/>
                  </a:cubicBezTo>
                  <a:cubicBezTo>
                    <a:pt x="9333" y="7"/>
                    <a:pt x="9341" y="0"/>
                    <a:pt x="9350" y="0"/>
                  </a:cubicBezTo>
                  <a:close/>
                  <a:moveTo>
                    <a:pt x="9583" y="0"/>
                  </a:moveTo>
                  <a:lnTo>
                    <a:pt x="9683" y="0"/>
                  </a:lnTo>
                  <a:cubicBezTo>
                    <a:pt x="9693" y="0"/>
                    <a:pt x="9700" y="7"/>
                    <a:pt x="9700" y="16"/>
                  </a:cubicBezTo>
                  <a:cubicBezTo>
                    <a:pt x="9700" y="26"/>
                    <a:pt x="9693" y="33"/>
                    <a:pt x="9683" y="33"/>
                  </a:cubicBezTo>
                  <a:lnTo>
                    <a:pt x="9583" y="33"/>
                  </a:lnTo>
                  <a:cubicBezTo>
                    <a:pt x="9574" y="33"/>
                    <a:pt x="9567" y="26"/>
                    <a:pt x="9567" y="16"/>
                  </a:cubicBezTo>
                  <a:cubicBezTo>
                    <a:pt x="9567" y="7"/>
                    <a:pt x="9574" y="0"/>
                    <a:pt x="9583" y="0"/>
                  </a:cubicBezTo>
                  <a:close/>
                  <a:moveTo>
                    <a:pt x="9817" y="0"/>
                  </a:moveTo>
                  <a:lnTo>
                    <a:pt x="9917" y="0"/>
                  </a:lnTo>
                  <a:cubicBezTo>
                    <a:pt x="9926" y="0"/>
                    <a:pt x="9933" y="7"/>
                    <a:pt x="9933" y="16"/>
                  </a:cubicBezTo>
                  <a:cubicBezTo>
                    <a:pt x="9933" y="26"/>
                    <a:pt x="9926" y="33"/>
                    <a:pt x="9917" y="33"/>
                  </a:cubicBezTo>
                  <a:lnTo>
                    <a:pt x="9817" y="33"/>
                  </a:lnTo>
                  <a:cubicBezTo>
                    <a:pt x="9808" y="33"/>
                    <a:pt x="9800" y="26"/>
                    <a:pt x="9800" y="16"/>
                  </a:cubicBezTo>
                  <a:cubicBezTo>
                    <a:pt x="9800" y="7"/>
                    <a:pt x="9808" y="0"/>
                    <a:pt x="9817" y="0"/>
                  </a:cubicBezTo>
                  <a:close/>
                  <a:moveTo>
                    <a:pt x="10050" y="0"/>
                  </a:moveTo>
                  <a:lnTo>
                    <a:pt x="10150" y="0"/>
                  </a:lnTo>
                  <a:cubicBezTo>
                    <a:pt x="10159" y="0"/>
                    <a:pt x="10167" y="7"/>
                    <a:pt x="10167" y="16"/>
                  </a:cubicBezTo>
                  <a:cubicBezTo>
                    <a:pt x="10167" y="26"/>
                    <a:pt x="10159" y="33"/>
                    <a:pt x="10150" y="33"/>
                  </a:cubicBezTo>
                  <a:lnTo>
                    <a:pt x="10050" y="33"/>
                  </a:lnTo>
                  <a:cubicBezTo>
                    <a:pt x="10041" y="33"/>
                    <a:pt x="10033" y="26"/>
                    <a:pt x="10033" y="16"/>
                  </a:cubicBezTo>
                  <a:cubicBezTo>
                    <a:pt x="10033" y="7"/>
                    <a:pt x="10041" y="0"/>
                    <a:pt x="10050" y="0"/>
                  </a:cubicBezTo>
                  <a:close/>
                  <a:moveTo>
                    <a:pt x="10283" y="0"/>
                  </a:moveTo>
                  <a:lnTo>
                    <a:pt x="10383" y="0"/>
                  </a:lnTo>
                  <a:cubicBezTo>
                    <a:pt x="10393" y="0"/>
                    <a:pt x="10400" y="7"/>
                    <a:pt x="10400" y="16"/>
                  </a:cubicBezTo>
                  <a:cubicBezTo>
                    <a:pt x="10400" y="26"/>
                    <a:pt x="10393" y="33"/>
                    <a:pt x="10383" y="33"/>
                  </a:cubicBezTo>
                  <a:lnTo>
                    <a:pt x="10283" y="33"/>
                  </a:lnTo>
                  <a:cubicBezTo>
                    <a:pt x="10274" y="33"/>
                    <a:pt x="10267" y="26"/>
                    <a:pt x="10267" y="16"/>
                  </a:cubicBezTo>
                  <a:cubicBezTo>
                    <a:pt x="10267" y="7"/>
                    <a:pt x="10274" y="0"/>
                    <a:pt x="10283" y="0"/>
                  </a:cubicBezTo>
                  <a:close/>
                  <a:moveTo>
                    <a:pt x="10517" y="0"/>
                  </a:moveTo>
                  <a:lnTo>
                    <a:pt x="10617" y="0"/>
                  </a:lnTo>
                  <a:cubicBezTo>
                    <a:pt x="10626" y="0"/>
                    <a:pt x="10633" y="7"/>
                    <a:pt x="10633" y="16"/>
                  </a:cubicBezTo>
                  <a:cubicBezTo>
                    <a:pt x="10633" y="26"/>
                    <a:pt x="10626" y="33"/>
                    <a:pt x="10617" y="33"/>
                  </a:cubicBezTo>
                  <a:lnTo>
                    <a:pt x="10517" y="33"/>
                  </a:lnTo>
                  <a:cubicBezTo>
                    <a:pt x="10508" y="33"/>
                    <a:pt x="10500" y="26"/>
                    <a:pt x="10500" y="16"/>
                  </a:cubicBezTo>
                  <a:cubicBezTo>
                    <a:pt x="10500" y="7"/>
                    <a:pt x="10508" y="0"/>
                    <a:pt x="10517" y="0"/>
                  </a:cubicBezTo>
                  <a:close/>
                  <a:moveTo>
                    <a:pt x="10750" y="0"/>
                  </a:moveTo>
                  <a:lnTo>
                    <a:pt x="10850" y="0"/>
                  </a:lnTo>
                  <a:cubicBezTo>
                    <a:pt x="10859" y="0"/>
                    <a:pt x="10867" y="7"/>
                    <a:pt x="10867" y="16"/>
                  </a:cubicBezTo>
                  <a:cubicBezTo>
                    <a:pt x="10867" y="26"/>
                    <a:pt x="10859" y="33"/>
                    <a:pt x="10850" y="33"/>
                  </a:cubicBezTo>
                  <a:lnTo>
                    <a:pt x="10750" y="33"/>
                  </a:lnTo>
                  <a:cubicBezTo>
                    <a:pt x="10741" y="33"/>
                    <a:pt x="10733" y="26"/>
                    <a:pt x="10733" y="16"/>
                  </a:cubicBezTo>
                  <a:cubicBezTo>
                    <a:pt x="10733" y="7"/>
                    <a:pt x="10741" y="0"/>
                    <a:pt x="10750" y="0"/>
                  </a:cubicBezTo>
                  <a:close/>
                  <a:moveTo>
                    <a:pt x="10983" y="0"/>
                  </a:moveTo>
                  <a:lnTo>
                    <a:pt x="11083" y="0"/>
                  </a:lnTo>
                  <a:cubicBezTo>
                    <a:pt x="11093" y="0"/>
                    <a:pt x="11100" y="7"/>
                    <a:pt x="11100" y="16"/>
                  </a:cubicBezTo>
                  <a:cubicBezTo>
                    <a:pt x="11100" y="26"/>
                    <a:pt x="11093" y="33"/>
                    <a:pt x="11083" y="33"/>
                  </a:cubicBezTo>
                  <a:lnTo>
                    <a:pt x="10983" y="33"/>
                  </a:lnTo>
                  <a:cubicBezTo>
                    <a:pt x="10974" y="33"/>
                    <a:pt x="10967" y="26"/>
                    <a:pt x="10967" y="16"/>
                  </a:cubicBezTo>
                  <a:cubicBezTo>
                    <a:pt x="10967" y="7"/>
                    <a:pt x="10974" y="0"/>
                    <a:pt x="10983" y="0"/>
                  </a:cubicBezTo>
                  <a:close/>
                  <a:moveTo>
                    <a:pt x="11217" y="0"/>
                  </a:moveTo>
                  <a:lnTo>
                    <a:pt x="11317" y="0"/>
                  </a:lnTo>
                  <a:cubicBezTo>
                    <a:pt x="11326" y="0"/>
                    <a:pt x="11333" y="7"/>
                    <a:pt x="11333" y="16"/>
                  </a:cubicBezTo>
                  <a:cubicBezTo>
                    <a:pt x="11333" y="26"/>
                    <a:pt x="11326" y="33"/>
                    <a:pt x="11317" y="33"/>
                  </a:cubicBezTo>
                  <a:lnTo>
                    <a:pt x="11217" y="33"/>
                  </a:lnTo>
                  <a:cubicBezTo>
                    <a:pt x="11208" y="33"/>
                    <a:pt x="11200" y="26"/>
                    <a:pt x="11200" y="16"/>
                  </a:cubicBezTo>
                  <a:cubicBezTo>
                    <a:pt x="11200" y="7"/>
                    <a:pt x="11208" y="0"/>
                    <a:pt x="11217" y="0"/>
                  </a:cubicBezTo>
                  <a:close/>
                  <a:moveTo>
                    <a:pt x="11450" y="0"/>
                  </a:moveTo>
                  <a:lnTo>
                    <a:pt x="11550" y="0"/>
                  </a:lnTo>
                  <a:cubicBezTo>
                    <a:pt x="11559" y="0"/>
                    <a:pt x="11567" y="7"/>
                    <a:pt x="11567" y="16"/>
                  </a:cubicBezTo>
                  <a:cubicBezTo>
                    <a:pt x="11567" y="26"/>
                    <a:pt x="11559" y="33"/>
                    <a:pt x="11550" y="33"/>
                  </a:cubicBezTo>
                  <a:lnTo>
                    <a:pt x="11450" y="33"/>
                  </a:lnTo>
                  <a:cubicBezTo>
                    <a:pt x="11441" y="33"/>
                    <a:pt x="11433" y="26"/>
                    <a:pt x="11433" y="16"/>
                  </a:cubicBezTo>
                  <a:cubicBezTo>
                    <a:pt x="11433" y="7"/>
                    <a:pt x="11441" y="0"/>
                    <a:pt x="11450" y="0"/>
                  </a:cubicBezTo>
                  <a:close/>
                  <a:moveTo>
                    <a:pt x="11683" y="0"/>
                  </a:moveTo>
                  <a:lnTo>
                    <a:pt x="11783" y="0"/>
                  </a:lnTo>
                  <a:cubicBezTo>
                    <a:pt x="11793" y="0"/>
                    <a:pt x="11800" y="7"/>
                    <a:pt x="11800" y="16"/>
                  </a:cubicBezTo>
                  <a:cubicBezTo>
                    <a:pt x="11800" y="26"/>
                    <a:pt x="11793" y="33"/>
                    <a:pt x="11783" y="33"/>
                  </a:cubicBezTo>
                  <a:lnTo>
                    <a:pt x="11683" y="33"/>
                  </a:lnTo>
                  <a:cubicBezTo>
                    <a:pt x="11674" y="33"/>
                    <a:pt x="11667" y="26"/>
                    <a:pt x="11667" y="16"/>
                  </a:cubicBezTo>
                  <a:cubicBezTo>
                    <a:pt x="11667" y="7"/>
                    <a:pt x="11674" y="0"/>
                    <a:pt x="11683" y="0"/>
                  </a:cubicBezTo>
                  <a:close/>
                  <a:moveTo>
                    <a:pt x="11917" y="0"/>
                  </a:moveTo>
                  <a:lnTo>
                    <a:pt x="12017" y="0"/>
                  </a:lnTo>
                  <a:cubicBezTo>
                    <a:pt x="12026" y="0"/>
                    <a:pt x="12033" y="7"/>
                    <a:pt x="12033" y="16"/>
                  </a:cubicBezTo>
                  <a:cubicBezTo>
                    <a:pt x="12033" y="26"/>
                    <a:pt x="12026" y="33"/>
                    <a:pt x="12017" y="33"/>
                  </a:cubicBezTo>
                  <a:lnTo>
                    <a:pt x="11917" y="33"/>
                  </a:lnTo>
                  <a:cubicBezTo>
                    <a:pt x="11908" y="33"/>
                    <a:pt x="11900" y="26"/>
                    <a:pt x="11900" y="16"/>
                  </a:cubicBezTo>
                  <a:cubicBezTo>
                    <a:pt x="11900" y="7"/>
                    <a:pt x="11908" y="0"/>
                    <a:pt x="11917" y="0"/>
                  </a:cubicBezTo>
                  <a:close/>
                  <a:moveTo>
                    <a:pt x="12150" y="0"/>
                  </a:moveTo>
                  <a:lnTo>
                    <a:pt x="12250" y="0"/>
                  </a:lnTo>
                  <a:cubicBezTo>
                    <a:pt x="12259" y="0"/>
                    <a:pt x="12267" y="7"/>
                    <a:pt x="12267" y="16"/>
                  </a:cubicBezTo>
                  <a:cubicBezTo>
                    <a:pt x="12267" y="26"/>
                    <a:pt x="12259" y="33"/>
                    <a:pt x="12250" y="33"/>
                  </a:cubicBezTo>
                  <a:lnTo>
                    <a:pt x="12150" y="33"/>
                  </a:lnTo>
                  <a:cubicBezTo>
                    <a:pt x="12141" y="33"/>
                    <a:pt x="12133" y="26"/>
                    <a:pt x="12133" y="16"/>
                  </a:cubicBezTo>
                  <a:cubicBezTo>
                    <a:pt x="12133" y="7"/>
                    <a:pt x="12141" y="0"/>
                    <a:pt x="12150" y="0"/>
                  </a:cubicBezTo>
                  <a:close/>
                  <a:moveTo>
                    <a:pt x="12383" y="0"/>
                  </a:moveTo>
                  <a:lnTo>
                    <a:pt x="12483" y="0"/>
                  </a:lnTo>
                  <a:cubicBezTo>
                    <a:pt x="12493" y="0"/>
                    <a:pt x="12500" y="7"/>
                    <a:pt x="12500" y="16"/>
                  </a:cubicBezTo>
                  <a:cubicBezTo>
                    <a:pt x="12500" y="26"/>
                    <a:pt x="12493" y="33"/>
                    <a:pt x="12483" y="33"/>
                  </a:cubicBezTo>
                  <a:lnTo>
                    <a:pt x="12383" y="33"/>
                  </a:lnTo>
                  <a:cubicBezTo>
                    <a:pt x="12374" y="33"/>
                    <a:pt x="12367" y="26"/>
                    <a:pt x="12367" y="16"/>
                  </a:cubicBezTo>
                  <a:cubicBezTo>
                    <a:pt x="12367" y="7"/>
                    <a:pt x="12374" y="0"/>
                    <a:pt x="12383" y="0"/>
                  </a:cubicBezTo>
                  <a:close/>
                  <a:moveTo>
                    <a:pt x="12617" y="0"/>
                  </a:moveTo>
                  <a:lnTo>
                    <a:pt x="12717" y="0"/>
                  </a:lnTo>
                  <a:cubicBezTo>
                    <a:pt x="12726" y="0"/>
                    <a:pt x="12733" y="7"/>
                    <a:pt x="12733" y="16"/>
                  </a:cubicBezTo>
                  <a:cubicBezTo>
                    <a:pt x="12733" y="26"/>
                    <a:pt x="12726" y="33"/>
                    <a:pt x="12717" y="33"/>
                  </a:cubicBezTo>
                  <a:lnTo>
                    <a:pt x="12617" y="33"/>
                  </a:lnTo>
                  <a:cubicBezTo>
                    <a:pt x="12608" y="33"/>
                    <a:pt x="12600" y="26"/>
                    <a:pt x="12600" y="16"/>
                  </a:cubicBezTo>
                  <a:cubicBezTo>
                    <a:pt x="12600" y="7"/>
                    <a:pt x="12608" y="0"/>
                    <a:pt x="12617" y="0"/>
                  </a:cubicBezTo>
                  <a:close/>
                  <a:moveTo>
                    <a:pt x="12850" y="0"/>
                  </a:moveTo>
                  <a:lnTo>
                    <a:pt x="12950" y="0"/>
                  </a:lnTo>
                  <a:cubicBezTo>
                    <a:pt x="12959" y="0"/>
                    <a:pt x="12967" y="7"/>
                    <a:pt x="12967" y="16"/>
                  </a:cubicBezTo>
                  <a:cubicBezTo>
                    <a:pt x="12967" y="26"/>
                    <a:pt x="12959" y="33"/>
                    <a:pt x="12950" y="33"/>
                  </a:cubicBezTo>
                  <a:lnTo>
                    <a:pt x="12850" y="33"/>
                  </a:lnTo>
                  <a:cubicBezTo>
                    <a:pt x="12841" y="33"/>
                    <a:pt x="12833" y="26"/>
                    <a:pt x="12833" y="16"/>
                  </a:cubicBezTo>
                  <a:cubicBezTo>
                    <a:pt x="12833" y="7"/>
                    <a:pt x="12841" y="0"/>
                    <a:pt x="12850" y="0"/>
                  </a:cubicBezTo>
                  <a:close/>
                  <a:moveTo>
                    <a:pt x="13083" y="0"/>
                  </a:moveTo>
                  <a:lnTo>
                    <a:pt x="13183" y="0"/>
                  </a:lnTo>
                  <a:cubicBezTo>
                    <a:pt x="13193" y="0"/>
                    <a:pt x="13200" y="7"/>
                    <a:pt x="13200" y="16"/>
                  </a:cubicBezTo>
                  <a:cubicBezTo>
                    <a:pt x="13200" y="26"/>
                    <a:pt x="13193" y="33"/>
                    <a:pt x="13183" y="33"/>
                  </a:cubicBezTo>
                  <a:lnTo>
                    <a:pt x="13083" y="33"/>
                  </a:lnTo>
                  <a:cubicBezTo>
                    <a:pt x="13074" y="33"/>
                    <a:pt x="13067" y="26"/>
                    <a:pt x="13067" y="16"/>
                  </a:cubicBezTo>
                  <a:cubicBezTo>
                    <a:pt x="13067" y="7"/>
                    <a:pt x="13074" y="0"/>
                    <a:pt x="13083" y="0"/>
                  </a:cubicBezTo>
                  <a:close/>
                  <a:moveTo>
                    <a:pt x="13317" y="0"/>
                  </a:moveTo>
                  <a:lnTo>
                    <a:pt x="13417" y="0"/>
                  </a:lnTo>
                  <a:cubicBezTo>
                    <a:pt x="13426" y="0"/>
                    <a:pt x="13433" y="7"/>
                    <a:pt x="13433" y="16"/>
                  </a:cubicBezTo>
                  <a:cubicBezTo>
                    <a:pt x="13433" y="26"/>
                    <a:pt x="13426" y="33"/>
                    <a:pt x="13417" y="33"/>
                  </a:cubicBezTo>
                  <a:lnTo>
                    <a:pt x="13317" y="33"/>
                  </a:lnTo>
                  <a:cubicBezTo>
                    <a:pt x="13308" y="33"/>
                    <a:pt x="13300" y="26"/>
                    <a:pt x="13300" y="16"/>
                  </a:cubicBezTo>
                  <a:cubicBezTo>
                    <a:pt x="13300" y="7"/>
                    <a:pt x="13308" y="0"/>
                    <a:pt x="13317" y="0"/>
                  </a:cubicBezTo>
                  <a:close/>
                  <a:moveTo>
                    <a:pt x="13550" y="0"/>
                  </a:moveTo>
                  <a:lnTo>
                    <a:pt x="13650" y="0"/>
                  </a:lnTo>
                  <a:cubicBezTo>
                    <a:pt x="13659" y="0"/>
                    <a:pt x="13667" y="7"/>
                    <a:pt x="13667" y="16"/>
                  </a:cubicBezTo>
                  <a:cubicBezTo>
                    <a:pt x="13667" y="26"/>
                    <a:pt x="13659" y="33"/>
                    <a:pt x="13650" y="33"/>
                  </a:cubicBezTo>
                  <a:lnTo>
                    <a:pt x="13550" y="33"/>
                  </a:lnTo>
                  <a:cubicBezTo>
                    <a:pt x="13541" y="33"/>
                    <a:pt x="13533" y="26"/>
                    <a:pt x="13533" y="16"/>
                  </a:cubicBezTo>
                  <a:cubicBezTo>
                    <a:pt x="13533" y="7"/>
                    <a:pt x="13541" y="0"/>
                    <a:pt x="13550" y="0"/>
                  </a:cubicBezTo>
                  <a:close/>
                  <a:moveTo>
                    <a:pt x="13783" y="0"/>
                  </a:moveTo>
                  <a:lnTo>
                    <a:pt x="13883" y="0"/>
                  </a:lnTo>
                  <a:cubicBezTo>
                    <a:pt x="13893" y="0"/>
                    <a:pt x="13900" y="7"/>
                    <a:pt x="13900" y="16"/>
                  </a:cubicBezTo>
                  <a:cubicBezTo>
                    <a:pt x="13900" y="26"/>
                    <a:pt x="13893" y="33"/>
                    <a:pt x="13883" y="33"/>
                  </a:cubicBezTo>
                  <a:lnTo>
                    <a:pt x="13783" y="33"/>
                  </a:lnTo>
                  <a:cubicBezTo>
                    <a:pt x="13774" y="33"/>
                    <a:pt x="13767" y="26"/>
                    <a:pt x="13767" y="16"/>
                  </a:cubicBezTo>
                  <a:cubicBezTo>
                    <a:pt x="13767" y="7"/>
                    <a:pt x="13774" y="0"/>
                    <a:pt x="13783" y="0"/>
                  </a:cubicBezTo>
                  <a:close/>
                  <a:moveTo>
                    <a:pt x="14017" y="0"/>
                  </a:moveTo>
                  <a:lnTo>
                    <a:pt x="14117" y="0"/>
                  </a:lnTo>
                  <a:cubicBezTo>
                    <a:pt x="14126" y="0"/>
                    <a:pt x="14133" y="7"/>
                    <a:pt x="14133" y="16"/>
                  </a:cubicBezTo>
                  <a:cubicBezTo>
                    <a:pt x="14133" y="26"/>
                    <a:pt x="14126" y="33"/>
                    <a:pt x="14117" y="33"/>
                  </a:cubicBezTo>
                  <a:lnTo>
                    <a:pt x="14017" y="33"/>
                  </a:lnTo>
                  <a:cubicBezTo>
                    <a:pt x="14008" y="33"/>
                    <a:pt x="14000" y="26"/>
                    <a:pt x="14000" y="16"/>
                  </a:cubicBezTo>
                  <a:cubicBezTo>
                    <a:pt x="14000" y="7"/>
                    <a:pt x="14008" y="0"/>
                    <a:pt x="14017" y="0"/>
                  </a:cubicBezTo>
                  <a:close/>
                  <a:moveTo>
                    <a:pt x="14250" y="0"/>
                  </a:moveTo>
                  <a:lnTo>
                    <a:pt x="14350" y="0"/>
                  </a:lnTo>
                  <a:cubicBezTo>
                    <a:pt x="14359" y="0"/>
                    <a:pt x="14367" y="7"/>
                    <a:pt x="14367" y="16"/>
                  </a:cubicBezTo>
                  <a:cubicBezTo>
                    <a:pt x="14367" y="26"/>
                    <a:pt x="14359" y="33"/>
                    <a:pt x="14350" y="33"/>
                  </a:cubicBezTo>
                  <a:lnTo>
                    <a:pt x="14250" y="33"/>
                  </a:lnTo>
                  <a:cubicBezTo>
                    <a:pt x="14241" y="33"/>
                    <a:pt x="14233" y="26"/>
                    <a:pt x="14233" y="16"/>
                  </a:cubicBezTo>
                  <a:cubicBezTo>
                    <a:pt x="14233" y="7"/>
                    <a:pt x="14241" y="0"/>
                    <a:pt x="14250" y="0"/>
                  </a:cubicBezTo>
                  <a:close/>
                  <a:moveTo>
                    <a:pt x="14483" y="0"/>
                  </a:moveTo>
                  <a:lnTo>
                    <a:pt x="14583" y="0"/>
                  </a:lnTo>
                  <a:cubicBezTo>
                    <a:pt x="14593" y="0"/>
                    <a:pt x="14600" y="7"/>
                    <a:pt x="14600" y="16"/>
                  </a:cubicBezTo>
                  <a:cubicBezTo>
                    <a:pt x="14600" y="26"/>
                    <a:pt x="14593" y="33"/>
                    <a:pt x="14583" y="33"/>
                  </a:cubicBezTo>
                  <a:lnTo>
                    <a:pt x="14483" y="33"/>
                  </a:lnTo>
                  <a:cubicBezTo>
                    <a:pt x="14474" y="33"/>
                    <a:pt x="14467" y="26"/>
                    <a:pt x="14467" y="16"/>
                  </a:cubicBezTo>
                  <a:cubicBezTo>
                    <a:pt x="14467" y="7"/>
                    <a:pt x="14474" y="0"/>
                    <a:pt x="14483" y="0"/>
                  </a:cubicBezTo>
                  <a:close/>
                  <a:moveTo>
                    <a:pt x="14717" y="0"/>
                  </a:moveTo>
                  <a:lnTo>
                    <a:pt x="14817" y="0"/>
                  </a:lnTo>
                  <a:cubicBezTo>
                    <a:pt x="14826" y="0"/>
                    <a:pt x="14833" y="7"/>
                    <a:pt x="14833" y="16"/>
                  </a:cubicBezTo>
                  <a:cubicBezTo>
                    <a:pt x="14833" y="26"/>
                    <a:pt x="14826" y="33"/>
                    <a:pt x="14817" y="33"/>
                  </a:cubicBezTo>
                  <a:lnTo>
                    <a:pt x="14717" y="33"/>
                  </a:lnTo>
                  <a:cubicBezTo>
                    <a:pt x="14708" y="33"/>
                    <a:pt x="14700" y="26"/>
                    <a:pt x="14700" y="16"/>
                  </a:cubicBezTo>
                  <a:cubicBezTo>
                    <a:pt x="14700" y="7"/>
                    <a:pt x="14708" y="0"/>
                    <a:pt x="14717" y="0"/>
                  </a:cubicBezTo>
                  <a:close/>
                  <a:moveTo>
                    <a:pt x="14950" y="0"/>
                  </a:moveTo>
                  <a:lnTo>
                    <a:pt x="15050" y="0"/>
                  </a:lnTo>
                  <a:cubicBezTo>
                    <a:pt x="15059" y="0"/>
                    <a:pt x="15067" y="7"/>
                    <a:pt x="15067" y="16"/>
                  </a:cubicBezTo>
                  <a:cubicBezTo>
                    <a:pt x="15067" y="26"/>
                    <a:pt x="15059" y="33"/>
                    <a:pt x="15050" y="33"/>
                  </a:cubicBezTo>
                  <a:lnTo>
                    <a:pt x="14950" y="33"/>
                  </a:lnTo>
                  <a:cubicBezTo>
                    <a:pt x="14941" y="33"/>
                    <a:pt x="14933" y="26"/>
                    <a:pt x="14933" y="16"/>
                  </a:cubicBezTo>
                  <a:cubicBezTo>
                    <a:pt x="14933" y="7"/>
                    <a:pt x="14941" y="0"/>
                    <a:pt x="14950" y="0"/>
                  </a:cubicBezTo>
                  <a:close/>
                  <a:moveTo>
                    <a:pt x="15183" y="0"/>
                  </a:moveTo>
                  <a:lnTo>
                    <a:pt x="15283" y="0"/>
                  </a:lnTo>
                  <a:cubicBezTo>
                    <a:pt x="15293" y="0"/>
                    <a:pt x="15300" y="7"/>
                    <a:pt x="15300" y="16"/>
                  </a:cubicBezTo>
                  <a:cubicBezTo>
                    <a:pt x="15300" y="26"/>
                    <a:pt x="15293" y="33"/>
                    <a:pt x="15283" y="33"/>
                  </a:cubicBezTo>
                  <a:lnTo>
                    <a:pt x="15183" y="33"/>
                  </a:lnTo>
                  <a:cubicBezTo>
                    <a:pt x="15174" y="33"/>
                    <a:pt x="15167" y="26"/>
                    <a:pt x="15167" y="16"/>
                  </a:cubicBezTo>
                  <a:cubicBezTo>
                    <a:pt x="15167" y="7"/>
                    <a:pt x="15174" y="0"/>
                    <a:pt x="15183" y="0"/>
                  </a:cubicBezTo>
                  <a:close/>
                  <a:moveTo>
                    <a:pt x="15417" y="0"/>
                  </a:moveTo>
                  <a:lnTo>
                    <a:pt x="15517" y="0"/>
                  </a:lnTo>
                  <a:cubicBezTo>
                    <a:pt x="15526" y="0"/>
                    <a:pt x="15533" y="7"/>
                    <a:pt x="15533" y="16"/>
                  </a:cubicBezTo>
                  <a:cubicBezTo>
                    <a:pt x="15533" y="26"/>
                    <a:pt x="15526" y="33"/>
                    <a:pt x="15517" y="33"/>
                  </a:cubicBezTo>
                  <a:lnTo>
                    <a:pt x="15417" y="33"/>
                  </a:lnTo>
                  <a:cubicBezTo>
                    <a:pt x="15408" y="33"/>
                    <a:pt x="15400" y="26"/>
                    <a:pt x="15400" y="16"/>
                  </a:cubicBezTo>
                  <a:cubicBezTo>
                    <a:pt x="15400" y="7"/>
                    <a:pt x="15408" y="0"/>
                    <a:pt x="15417" y="0"/>
                  </a:cubicBezTo>
                  <a:close/>
                  <a:moveTo>
                    <a:pt x="15650" y="0"/>
                  </a:moveTo>
                  <a:lnTo>
                    <a:pt x="15750" y="0"/>
                  </a:lnTo>
                  <a:cubicBezTo>
                    <a:pt x="15759" y="0"/>
                    <a:pt x="15767" y="7"/>
                    <a:pt x="15767" y="16"/>
                  </a:cubicBezTo>
                  <a:cubicBezTo>
                    <a:pt x="15767" y="26"/>
                    <a:pt x="15759" y="33"/>
                    <a:pt x="15750" y="33"/>
                  </a:cubicBezTo>
                  <a:lnTo>
                    <a:pt x="15650" y="33"/>
                  </a:lnTo>
                  <a:cubicBezTo>
                    <a:pt x="15641" y="33"/>
                    <a:pt x="15633" y="26"/>
                    <a:pt x="15633" y="16"/>
                  </a:cubicBezTo>
                  <a:cubicBezTo>
                    <a:pt x="15633" y="7"/>
                    <a:pt x="15641" y="0"/>
                    <a:pt x="15650" y="0"/>
                  </a:cubicBezTo>
                  <a:close/>
                  <a:moveTo>
                    <a:pt x="15883" y="0"/>
                  </a:moveTo>
                  <a:lnTo>
                    <a:pt x="15983" y="0"/>
                  </a:lnTo>
                  <a:cubicBezTo>
                    <a:pt x="15993" y="0"/>
                    <a:pt x="16000" y="7"/>
                    <a:pt x="16000" y="16"/>
                  </a:cubicBezTo>
                  <a:cubicBezTo>
                    <a:pt x="16000" y="26"/>
                    <a:pt x="15993" y="33"/>
                    <a:pt x="15983" y="33"/>
                  </a:cubicBezTo>
                  <a:lnTo>
                    <a:pt x="15883" y="33"/>
                  </a:lnTo>
                  <a:cubicBezTo>
                    <a:pt x="15874" y="33"/>
                    <a:pt x="15867" y="26"/>
                    <a:pt x="15867" y="16"/>
                  </a:cubicBezTo>
                  <a:cubicBezTo>
                    <a:pt x="15867" y="7"/>
                    <a:pt x="15874" y="0"/>
                    <a:pt x="15883" y="0"/>
                  </a:cubicBezTo>
                  <a:close/>
                  <a:moveTo>
                    <a:pt x="16117" y="0"/>
                  </a:moveTo>
                  <a:lnTo>
                    <a:pt x="16217" y="0"/>
                  </a:lnTo>
                  <a:cubicBezTo>
                    <a:pt x="16226" y="0"/>
                    <a:pt x="16233" y="7"/>
                    <a:pt x="16233" y="16"/>
                  </a:cubicBezTo>
                  <a:cubicBezTo>
                    <a:pt x="16233" y="26"/>
                    <a:pt x="16226" y="33"/>
                    <a:pt x="16217" y="33"/>
                  </a:cubicBezTo>
                  <a:lnTo>
                    <a:pt x="16117" y="33"/>
                  </a:lnTo>
                  <a:cubicBezTo>
                    <a:pt x="16108" y="33"/>
                    <a:pt x="16100" y="26"/>
                    <a:pt x="16100" y="16"/>
                  </a:cubicBezTo>
                  <a:cubicBezTo>
                    <a:pt x="16100" y="7"/>
                    <a:pt x="16108" y="0"/>
                    <a:pt x="16117" y="0"/>
                  </a:cubicBezTo>
                  <a:close/>
                  <a:moveTo>
                    <a:pt x="16350" y="0"/>
                  </a:moveTo>
                  <a:lnTo>
                    <a:pt x="16450" y="0"/>
                  </a:lnTo>
                  <a:cubicBezTo>
                    <a:pt x="16459" y="0"/>
                    <a:pt x="16467" y="7"/>
                    <a:pt x="16467" y="16"/>
                  </a:cubicBezTo>
                  <a:cubicBezTo>
                    <a:pt x="16467" y="26"/>
                    <a:pt x="16459" y="33"/>
                    <a:pt x="16450" y="33"/>
                  </a:cubicBezTo>
                  <a:lnTo>
                    <a:pt x="16350" y="33"/>
                  </a:lnTo>
                  <a:cubicBezTo>
                    <a:pt x="16341" y="33"/>
                    <a:pt x="16333" y="26"/>
                    <a:pt x="16333" y="16"/>
                  </a:cubicBezTo>
                  <a:cubicBezTo>
                    <a:pt x="16333" y="7"/>
                    <a:pt x="16341" y="0"/>
                    <a:pt x="16350" y="0"/>
                  </a:cubicBezTo>
                  <a:close/>
                  <a:moveTo>
                    <a:pt x="16583" y="0"/>
                  </a:moveTo>
                  <a:lnTo>
                    <a:pt x="16683" y="0"/>
                  </a:lnTo>
                  <a:cubicBezTo>
                    <a:pt x="16693" y="0"/>
                    <a:pt x="16700" y="7"/>
                    <a:pt x="16700" y="16"/>
                  </a:cubicBezTo>
                  <a:cubicBezTo>
                    <a:pt x="16700" y="26"/>
                    <a:pt x="16693" y="33"/>
                    <a:pt x="16683" y="33"/>
                  </a:cubicBezTo>
                  <a:lnTo>
                    <a:pt x="16583" y="33"/>
                  </a:lnTo>
                  <a:cubicBezTo>
                    <a:pt x="16574" y="33"/>
                    <a:pt x="16567" y="26"/>
                    <a:pt x="16567" y="16"/>
                  </a:cubicBezTo>
                  <a:cubicBezTo>
                    <a:pt x="16567" y="7"/>
                    <a:pt x="16574" y="0"/>
                    <a:pt x="16583" y="0"/>
                  </a:cubicBezTo>
                  <a:close/>
                  <a:moveTo>
                    <a:pt x="16817" y="0"/>
                  </a:moveTo>
                  <a:lnTo>
                    <a:pt x="16917" y="0"/>
                  </a:lnTo>
                  <a:cubicBezTo>
                    <a:pt x="16926" y="0"/>
                    <a:pt x="16933" y="7"/>
                    <a:pt x="16933" y="16"/>
                  </a:cubicBezTo>
                  <a:cubicBezTo>
                    <a:pt x="16933" y="26"/>
                    <a:pt x="16926" y="33"/>
                    <a:pt x="16917" y="33"/>
                  </a:cubicBezTo>
                  <a:lnTo>
                    <a:pt x="16817" y="33"/>
                  </a:lnTo>
                  <a:cubicBezTo>
                    <a:pt x="16808" y="33"/>
                    <a:pt x="16800" y="26"/>
                    <a:pt x="16800" y="16"/>
                  </a:cubicBezTo>
                  <a:cubicBezTo>
                    <a:pt x="16800" y="7"/>
                    <a:pt x="16808" y="0"/>
                    <a:pt x="16817" y="0"/>
                  </a:cubicBezTo>
                  <a:close/>
                  <a:moveTo>
                    <a:pt x="17050" y="0"/>
                  </a:moveTo>
                  <a:lnTo>
                    <a:pt x="17150" y="0"/>
                  </a:lnTo>
                  <a:cubicBezTo>
                    <a:pt x="17159" y="0"/>
                    <a:pt x="17167" y="7"/>
                    <a:pt x="17167" y="16"/>
                  </a:cubicBezTo>
                  <a:cubicBezTo>
                    <a:pt x="17167" y="26"/>
                    <a:pt x="17159" y="33"/>
                    <a:pt x="17150" y="33"/>
                  </a:cubicBezTo>
                  <a:lnTo>
                    <a:pt x="17050" y="33"/>
                  </a:lnTo>
                  <a:cubicBezTo>
                    <a:pt x="17041" y="33"/>
                    <a:pt x="17033" y="26"/>
                    <a:pt x="17033" y="16"/>
                  </a:cubicBezTo>
                  <a:cubicBezTo>
                    <a:pt x="17033" y="7"/>
                    <a:pt x="17041" y="0"/>
                    <a:pt x="17050" y="0"/>
                  </a:cubicBezTo>
                  <a:close/>
                  <a:moveTo>
                    <a:pt x="17283" y="0"/>
                  </a:moveTo>
                  <a:lnTo>
                    <a:pt x="17383" y="0"/>
                  </a:lnTo>
                  <a:cubicBezTo>
                    <a:pt x="17393" y="0"/>
                    <a:pt x="17400" y="7"/>
                    <a:pt x="17400" y="16"/>
                  </a:cubicBezTo>
                  <a:cubicBezTo>
                    <a:pt x="17400" y="26"/>
                    <a:pt x="17393" y="33"/>
                    <a:pt x="17383" y="33"/>
                  </a:cubicBezTo>
                  <a:lnTo>
                    <a:pt x="17283" y="33"/>
                  </a:lnTo>
                  <a:cubicBezTo>
                    <a:pt x="17274" y="33"/>
                    <a:pt x="17267" y="26"/>
                    <a:pt x="17267" y="16"/>
                  </a:cubicBezTo>
                  <a:cubicBezTo>
                    <a:pt x="17267" y="7"/>
                    <a:pt x="17274" y="0"/>
                    <a:pt x="17283" y="0"/>
                  </a:cubicBezTo>
                  <a:close/>
                  <a:moveTo>
                    <a:pt x="17517" y="0"/>
                  </a:moveTo>
                  <a:lnTo>
                    <a:pt x="17617" y="0"/>
                  </a:lnTo>
                  <a:cubicBezTo>
                    <a:pt x="17626" y="0"/>
                    <a:pt x="17633" y="7"/>
                    <a:pt x="17633" y="16"/>
                  </a:cubicBezTo>
                  <a:cubicBezTo>
                    <a:pt x="17633" y="26"/>
                    <a:pt x="17626" y="33"/>
                    <a:pt x="17617" y="33"/>
                  </a:cubicBezTo>
                  <a:lnTo>
                    <a:pt x="17517" y="33"/>
                  </a:lnTo>
                  <a:cubicBezTo>
                    <a:pt x="17508" y="33"/>
                    <a:pt x="17500" y="26"/>
                    <a:pt x="17500" y="16"/>
                  </a:cubicBezTo>
                  <a:cubicBezTo>
                    <a:pt x="17500" y="7"/>
                    <a:pt x="17508" y="0"/>
                    <a:pt x="17517" y="0"/>
                  </a:cubicBezTo>
                  <a:close/>
                  <a:moveTo>
                    <a:pt x="17750" y="0"/>
                  </a:moveTo>
                  <a:lnTo>
                    <a:pt x="17850" y="0"/>
                  </a:lnTo>
                  <a:cubicBezTo>
                    <a:pt x="17859" y="0"/>
                    <a:pt x="17867" y="7"/>
                    <a:pt x="17867" y="16"/>
                  </a:cubicBezTo>
                  <a:cubicBezTo>
                    <a:pt x="17867" y="26"/>
                    <a:pt x="17859" y="33"/>
                    <a:pt x="17850" y="33"/>
                  </a:cubicBezTo>
                  <a:lnTo>
                    <a:pt x="17750" y="33"/>
                  </a:lnTo>
                  <a:cubicBezTo>
                    <a:pt x="17741" y="33"/>
                    <a:pt x="17733" y="26"/>
                    <a:pt x="17733" y="16"/>
                  </a:cubicBezTo>
                  <a:cubicBezTo>
                    <a:pt x="17733" y="7"/>
                    <a:pt x="17741" y="0"/>
                    <a:pt x="17750" y="0"/>
                  </a:cubicBezTo>
                  <a:close/>
                  <a:moveTo>
                    <a:pt x="17983" y="0"/>
                  </a:moveTo>
                  <a:lnTo>
                    <a:pt x="18083" y="0"/>
                  </a:lnTo>
                  <a:cubicBezTo>
                    <a:pt x="18093" y="0"/>
                    <a:pt x="18100" y="7"/>
                    <a:pt x="18100" y="16"/>
                  </a:cubicBezTo>
                  <a:cubicBezTo>
                    <a:pt x="18100" y="26"/>
                    <a:pt x="18093" y="33"/>
                    <a:pt x="18083" y="33"/>
                  </a:cubicBezTo>
                  <a:lnTo>
                    <a:pt x="17983" y="33"/>
                  </a:lnTo>
                  <a:cubicBezTo>
                    <a:pt x="17974" y="33"/>
                    <a:pt x="17967" y="26"/>
                    <a:pt x="17967" y="16"/>
                  </a:cubicBezTo>
                  <a:cubicBezTo>
                    <a:pt x="17967" y="7"/>
                    <a:pt x="17974" y="0"/>
                    <a:pt x="17983" y="0"/>
                  </a:cubicBezTo>
                  <a:close/>
                  <a:moveTo>
                    <a:pt x="18217" y="0"/>
                  </a:moveTo>
                  <a:lnTo>
                    <a:pt x="18317" y="0"/>
                  </a:lnTo>
                  <a:cubicBezTo>
                    <a:pt x="18326" y="0"/>
                    <a:pt x="18333" y="7"/>
                    <a:pt x="18333" y="16"/>
                  </a:cubicBezTo>
                  <a:cubicBezTo>
                    <a:pt x="18333" y="26"/>
                    <a:pt x="18326" y="33"/>
                    <a:pt x="18317" y="33"/>
                  </a:cubicBezTo>
                  <a:lnTo>
                    <a:pt x="18217" y="33"/>
                  </a:lnTo>
                  <a:cubicBezTo>
                    <a:pt x="18208" y="33"/>
                    <a:pt x="18200" y="26"/>
                    <a:pt x="18200" y="16"/>
                  </a:cubicBezTo>
                  <a:cubicBezTo>
                    <a:pt x="18200" y="7"/>
                    <a:pt x="18208" y="0"/>
                    <a:pt x="18217" y="0"/>
                  </a:cubicBezTo>
                  <a:close/>
                  <a:moveTo>
                    <a:pt x="18450" y="0"/>
                  </a:moveTo>
                  <a:lnTo>
                    <a:pt x="18525" y="0"/>
                  </a:lnTo>
                  <a:cubicBezTo>
                    <a:pt x="18534" y="0"/>
                    <a:pt x="18542" y="7"/>
                    <a:pt x="18542" y="16"/>
                  </a:cubicBezTo>
                  <a:cubicBezTo>
                    <a:pt x="18542" y="26"/>
                    <a:pt x="18534" y="33"/>
                    <a:pt x="18525" y="33"/>
                  </a:cubicBezTo>
                  <a:lnTo>
                    <a:pt x="18450" y="33"/>
                  </a:lnTo>
                  <a:cubicBezTo>
                    <a:pt x="18441" y="33"/>
                    <a:pt x="18433" y="26"/>
                    <a:pt x="18433" y="16"/>
                  </a:cubicBezTo>
                  <a:cubicBezTo>
                    <a:pt x="18433" y="7"/>
                    <a:pt x="18441" y="0"/>
                    <a:pt x="18450" y="0"/>
                  </a:cubicBezTo>
                  <a:close/>
                </a:path>
              </a:pathLst>
            </a:custGeom>
            <a:solidFill>
              <a:srgbClr val="000000"/>
            </a:solidFill>
            <a:ln w="0" cap="flat">
              <a:solidFill>
                <a:srgbClr val="000000"/>
              </a:solidFill>
              <a:prstDash val="solid"/>
              <a:bevel/>
              <a:headEnd/>
              <a:tailEnd/>
            </a:ln>
          </p:spPr>
          <p:txBody>
            <a:bodyPr/>
            <a:lstStyle/>
            <a:p>
              <a:endParaRPr lang="ja-JP" altLang="en-US"/>
            </a:p>
          </p:txBody>
        </p:sp>
        <p:sp>
          <p:nvSpPr>
            <p:cNvPr id="25683" name="Freeform 133"/>
            <p:cNvSpPr>
              <a:spLocks noEditPoints="1"/>
            </p:cNvSpPr>
            <p:nvPr/>
          </p:nvSpPr>
          <p:spPr bwMode="auto">
            <a:xfrm>
              <a:off x="1772" y="2066"/>
              <a:ext cx="2846" cy="5"/>
            </a:xfrm>
            <a:custGeom>
              <a:avLst/>
              <a:gdLst>
                <a:gd name="T0" fmla="*/ 0 w 18542"/>
                <a:gd name="T1" fmla="*/ 0 h 33"/>
                <a:gd name="T2" fmla="*/ 0 w 18542"/>
                <a:gd name="T3" fmla="*/ 0 h 33"/>
                <a:gd name="T4" fmla="*/ 0 w 18542"/>
                <a:gd name="T5" fmla="*/ 0 h 33"/>
                <a:gd name="T6" fmla="*/ 0 w 18542"/>
                <a:gd name="T7" fmla="*/ 0 h 33"/>
                <a:gd name="T8" fmla="*/ 0 w 18542"/>
                <a:gd name="T9" fmla="*/ 0 h 33"/>
                <a:gd name="T10" fmla="*/ 0 w 18542"/>
                <a:gd name="T11" fmla="*/ 0 h 33"/>
                <a:gd name="T12" fmla="*/ 0 w 18542"/>
                <a:gd name="T13" fmla="*/ 0 h 33"/>
                <a:gd name="T14" fmla="*/ 0 w 18542"/>
                <a:gd name="T15" fmla="*/ 0 h 33"/>
                <a:gd name="T16" fmla="*/ 0 w 18542"/>
                <a:gd name="T17" fmla="*/ 0 h 33"/>
                <a:gd name="T18" fmla="*/ 0 w 18542"/>
                <a:gd name="T19" fmla="*/ 0 h 33"/>
                <a:gd name="T20" fmla="*/ 0 w 18542"/>
                <a:gd name="T21" fmla="*/ 0 h 33"/>
                <a:gd name="T22" fmla="*/ 0 w 18542"/>
                <a:gd name="T23" fmla="*/ 0 h 33"/>
                <a:gd name="T24" fmla="*/ 0 w 18542"/>
                <a:gd name="T25" fmla="*/ 0 h 33"/>
                <a:gd name="T26" fmla="*/ 0 w 18542"/>
                <a:gd name="T27" fmla="*/ 0 h 33"/>
                <a:gd name="T28" fmla="*/ 0 w 18542"/>
                <a:gd name="T29" fmla="*/ 0 h 33"/>
                <a:gd name="T30" fmla="*/ 0 w 18542"/>
                <a:gd name="T31" fmla="*/ 0 h 33"/>
                <a:gd name="T32" fmla="*/ 0 w 18542"/>
                <a:gd name="T33" fmla="*/ 0 h 33"/>
                <a:gd name="T34" fmla="*/ 0 w 18542"/>
                <a:gd name="T35" fmla="*/ 0 h 33"/>
                <a:gd name="T36" fmla="*/ 0 w 18542"/>
                <a:gd name="T37" fmla="*/ 0 h 33"/>
                <a:gd name="T38" fmla="*/ 0 w 18542"/>
                <a:gd name="T39" fmla="*/ 0 h 33"/>
                <a:gd name="T40" fmla="*/ 0 w 18542"/>
                <a:gd name="T41" fmla="*/ 0 h 33"/>
                <a:gd name="T42" fmla="*/ 0 w 18542"/>
                <a:gd name="T43" fmla="*/ 0 h 33"/>
                <a:gd name="T44" fmla="*/ 0 w 18542"/>
                <a:gd name="T45" fmla="*/ 0 h 33"/>
                <a:gd name="T46" fmla="*/ 0 w 18542"/>
                <a:gd name="T47" fmla="*/ 0 h 33"/>
                <a:gd name="T48" fmla="*/ 0 w 18542"/>
                <a:gd name="T49" fmla="*/ 0 h 33"/>
                <a:gd name="T50" fmla="*/ 0 w 18542"/>
                <a:gd name="T51" fmla="*/ 0 h 33"/>
                <a:gd name="T52" fmla="*/ 0 w 18542"/>
                <a:gd name="T53" fmla="*/ 0 h 33"/>
                <a:gd name="T54" fmla="*/ 0 w 18542"/>
                <a:gd name="T55" fmla="*/ 0 h 33"/>
                <a:gd name="T56" fmla="*/ 0 w 18542"/>
                <a:gd name="T57" fmla="*/ 0 h 33"/>
                <a:gd name="T58" fmla="*/ 0 w 18542"/>
                <a:gd name="T59" fmla="*/ 0 h 33"/>
                <a:gd name="T60" fmla="*/ 0 w 18542"/>
                <a:gd name="T61" fmla="*/ 0 h 33"/>
                <a:gd name="T62" fmla="*/ 0 w 18542"/>
                <a:gd name="T63" fmla="*/ 0 h 33"/>
                <a:gd name="T64" fmla="*/ 0 w 18542"/>
                <a:gd name="T65" fmla="*/ 0 h 33"/>
                <a:gd name="T66" fmla="*/ 0 w 18542"/>
                <a:gd name="T67" fmla="*/ 0 h 33"/>
                <a:gd name="T68" fmla="*/ 0 w 18542"/>
                <a:gd name="T69" fmla="*/ 0 h 33"/>
                <a:gd name="T70" fmla="*/ 0 w 18542"/>
                <a:gd name="T71" fmla="*/ 0 h 33"/>
                <a:gd name="T72" fmla="*/ 0 w 18542"/>
                <a:gd name="T73" fmla="*/ 0 h 33"/>
                <a:gd name="T74" fmla="*/ 0 w 18542"/>
                <a:gd name="T75" fmla="*/ 0 h 33"/>
                <a:gd name="T76" fmla="*/ 0 w 18542"/>
                <a:gd name="T77" fmla="*/ 0 h 33"/>
                <a:gd name="T78" fmla="*/ 0 w 18542"/>
                <a:gd name="T79" fmla="*/ 0 h 33"/>
                <a:gd name="T80" fmla="*/ 0 w 18542"/>
                <a:gd name="T81" fmla="*/ 0 h 33"/>
                <a:gd name="T82" fmla="*/ 0 w 18542"/>
                <a:gd name="T83" fmla="*/ 0 h 33"/>
                <a:gd name="T84" fmla="*/ 0 w 18542"/>
                <a:gd name="T85" fmla="*/ 0 h 33"/>
                <a:gd name="T86" fmla="*/ 0 w 18542"/>
                <a:gd name="T87" fmla="*/ 0 h 33"/>
                <a:gd name="T88" fmla="*/ 0 w 18542"/>
                <a:gd name="T89" fmla="*/ 0 h 33"/>
                <a:gd name="T90" fmla="*/ 0 w 18542"/>
                <a:gd name="T91" fmla="*/ 0 h 33"/>
                <a:gd name="T92" fmla="*/ 0 w 18542"/>
                <a:gd name="T93" fmla="*/ 0 h 33"/>
                <a:gd name="T94" fmla="*/ 0 w 18542"/>
                <a:gd name="T95" fmla="*/ 0 h 33"/>
                <a:gd name="T96" fmla="*/ 0 w 18542"/>
                <a:gd name="T97" fmla="*/ 0 h 33"/>
                <a:gd name="T98" fmla="*/ 0 w 18542"/>
                <a:gd name="T99" fmla="*/ 0 h 33"/>
                <a:gd name="T100" fmla="*/ 0 w 18542"/>
                <a:gd name="T101" fmla="*/ 0 h 33"/>
                <a:gd name="T102" fmla="*/ 0 w 18542"/>
                <a:gd name="T103" fmla="*/ 0 h 33"/>
                <a:gd name="T104" fmla="*/ 0 w 18542"/>
                <a:gd name="T105" fmla="*/ 0 h 33"/>
                <a:gd name="T106" fmla="*/ 0 w 18542"/>
                <a:gd name="T107" fmla="*/ 0 h 33"/>
                <a:gd name="T108" fmla="*/ 0 w 18542"/>
                <a:gd name="T109" fmla="*/ 0 h 33"/>
                <a:gd name="T110" fmla="*/ 0 w 18542"/>
                <a:gd name="T111" fmla="*/ 0 h 33"/>
                <a:gd name="T112" fmla="*/ 0 w 18542"/>
                <a:gd name="T113" fmla="*/ 0 h 33"/>
                <a:gd name="T114" fmla="*/ 0 w 18542"/>
                <a:gd name="T115" fmla="*/ 0 h 33"/>
                <a:gd name="T116" fmla="*/ 0 w 18542"/>
                <a:gd name="T117" fmla="*/ 0 h 33"/>
                <a:gd name="T118" fmla="*/ 0 w 18542"/>
                <a:gd name="T119" fmla="*/ 0 h 33"/>
                <a:gd name="T120" fmla="*/ 0 w 18542"/>
                <a:gd name="T121" fmla="*/ 0 h 33"/>
                <a:gd name="T122" fmla="*/ 0 w 18542"/>
                <a:gd name="T123" fmla="*/ 0 h 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542"/>
                <a:gd name="T187" fmla="*/ 0 h 33"/>
                <a:gd name="T188" fmla="*/ 18542 w 18542"/>
                <a:gd name="T189" fmla="*/ 33 h 3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542" h="33">
                  <a:moveTo>
                    <a:pt x="17" y="0"/>
                  </a:moveTo>
                  <a:lnTo>
                    <a:pt x="117" y="0"/>
                  </a:lnTo>
                  <a:cubicBezTo>
                    <a:pt x="126" y="0"/>
                    <a:pt x="133" y="7"/>
                    <a:pt x="133" y="16"/>
                  </a:cubicBezTo>
                  <a:cubicBezTo>
                    <a:pt x="133" y="26"/>
                    <a:pt x="126" y="33"/>
                    <a:pt x="117" y="33"/>
                  </a:cubicBezTo>
                  <a:lnTo>
                    <a:pt x="17" y="33"/>
                  </a:lnTo>
                  <a:cubicBezTo>
                    <a:pt x="8" y="33"/>
                    <a:pt x="0" y="26"/>
                    <a:pt x="0" y="16"/>
                  </a:cubicBezTo>
                  <a:cubicBezTo>
                    <a:pt x="0" y="7"/>
                    <a:pt x="8" y="0"/>
                    <a:pt x="17" y="0"/>
                  </a:cubicBezTo>
                  <a:close/>
                  <a:moveTo>
                    <a:pt x="250" y="0"/>
                  </a:moveTo>
                  <a:lnTo>
                    <a:pt x="350" y="0"/>
                  </a:lnTo>
                  <a:cubicBezTo>
                    <a:pt x="359" y="0"/>
                    <a:pt x="367" y="7"/>
                    <a:pt x="367" y="16"/>
                  </a:cubicBezTo>
                  <a:cubicBezTo>
                    <a:pt x="367" y="26"/>
                    <a:pt x="359" y="33"/>
                    <a:pt x="350" y="33"/>
                  </a:cubicBezTo>
                  <a:lnTo>
                    <a:pt x="250" y="33"/>
                  </a:lnTo>
                  <a:cubicBezTo>
                    <a:pt x="241" y="33"/>
                    <a:pt x="233" y="26"/>
                    <a:pt x="233" y="16"/>
                  </a:cubicBezTo>
                  <a:cubicBezTo>
                    <a:pt x="233" y="7"/>
                    <a:pt x="241" y="0"/>
                    <a:pt x="250" y="0"/>
                  </a:cubicBezTo>
                  <a:close/>
                  <a:moveTo>
                    <a:pt x="483" y="0"/>
                  </a:moveTo>
                  <a:lnTo>
                    <a:pt x="583" y="0"/>
                  </a:lnTo>
                  <a:cubicBezTo>
                    <a:pt x="593" y="0"/>
                    <a:pt x="600" y="7"/>
                    <a:pt x="600" y="16"/>
                  </a:cubicBezTo>
                  <a:cubicBezTo>
                    <a:pt x="600" y="26"/>
                    <a:pt x="593" y="33"/>
                    <a:pt x="583" y="33"/>
                  </a:cubicBezTo>
                  <a:lnTo>
                    <a:pt x="483" y="33"/>
                  </a:lnTo>
                  <a:cubicBezTo>
                    <a:pt x="474" y="33"/>
                    <a:pt x="467" y="26"/>
                    <a:pt x="467" y="16"/>
                  </a:cubicBezTo>
                  <a:cubicBezTo>
                    <a:pt x="467" y="7"/>
                    <a:pt x="474" y="0"/>
                    <a:pt x="483" y="0"/>
                  </a:cubicBezTo>
                  <a:close/>
                  <a:moveTo>
                    <a:pt x="717" y="0"/>
                  </a:moveTo>
                  <a:lnTo>
                    <a:pt x="817" y="0"/>
                  </a:lnTo>
                  <a:cubicBezTo>
                    <a:pt x="826" y="0"/>
                    <a:pt x="833" y="7"/>
                    <a:pt x="833" y="16"/>
                  </a:cubicBezTo>
                  <a:cubicBezTo>
                    <a:pt x="833" y="26"/>
                    <a:pt x="826" y="33"/>
                    <a:pt x="817" y="33"/>
                  </a:cubicBezTo>
                  <a:lnTo>
                    <a:pt x="717" y="33"/>
                  </a:lnTo>
                  <a:cubicBezTo>
                    <a:pt x="708" y="33"/>
                    <a:pt x="700" y="26"/>
                    <a:pt x="700" y="16"/>
                  </a:cubicBezTo>
                  <a:cubicBezTo>
                    <a:pt x="700" y="7"/>
                    <a:pt x="708" y="0"/>
                    <a:pt x="717" y="0"/>
                  </a:cubicBezTo>
                  <a:close/>
                  <a:moveTo>
                    <a:pt x="950" y="0"/>
                  </a:moveTo>
                  <a:lnTo>
                    <a:pt x="1050" y="0"/>
                  </a:lnTo>
                  <a:cubicBezTo>
                    <a:pt x="1059" y="0"/>
                    <a:pt x="1067" y="7"/>
                    <a:pt x="1067" y="16"/>
                  </a:cubicBezTo>
                  <a:cubicBezTo>
                    <a:pt x="1067" y="26"/>
                    <a:pt x="1059" y="33"/>
                    <a:pt x="1050" y="33"/>
                  </a:cubicBezTo>
                  <a:lnTo>
                    <a:pt x="950" y="33"/>
                  </a:lnTo>
                  <a:cubicBezTo>
                    <a:pt x="941" y="33"/>
                    <a:pt x="933" y="26"/>
                    <a:pt x="933" y="16"/>
                  </a:cubicBezTo>
                  <a:cubicBezTo>
                    <a:pt x="933" y="7"/>
                    <a:pt x="941" y="0"/>
                    <a:pt x="950" y="0"/>
                  </a:cubicBezTo>
                  <a:close/>
                  <a:moveTo>
                    <a:pt x="1183" y="0"/>
                  </a:moveTo>
                  <a:lnTo>
                    <a:pt x="1283" y="0"/>
                  </a:lnTo>
                  <a:cubicBezTo>
                    <a:pt x="1293" y="0"/>
                    <a:pt x="1300" y="7"/>
                    <a:pt x="1300" y="16"/>
                  </a:cubicBezTo>
                  <a:cubicBezTo>
                    <a:pt x="1300" y="26"/>
                    <a:pt x="1293" y="33"/>
                    <a:pt x="1283" y="33"/>
                  </a:cubicBezTo>
                  <a:lnTo>
                    <a:pt x="1183" y="33"/>
                  </a:lnTo>
                  <a:cubicBezTo>
                    <a:pt x="1174" y="33"/>
                    <a:pt x="1167" y="26"/>
                    <a:pt x="1167" y="16"/>
                  </a:cubicBezTo>
                  <a:cubicBezTo>
                    <a:pt x="1167" y="7"/>
                    <a:pt x="1174" y="0"/>
                    <a:pt x="1183" y="0"/>
                  </a:cubicBezTo>
                  <a:close/>
                  <a:moveTo>
                    <a:pt x="1417" y="0"/>
                  </a:moveTo>
                  <a:lnTo>
                    <a:pt x="1517" y="0"/>
                  </a:lnTo>
                  <a:cubicBezTo>
                    <a:pt x="1526" y="0"/>
                    <a:pt x="1533" y="7"/>
                    <a:pt x="1533" y="16"/>
                  </a:cubicBezTo>
                  <a:cubicBezTo>
                    <a:pt x="1533" y="26"/>
                    <a:pt x="1526" y="33"/>
                    <a:pt x="1517" y="33"/>
                  </a:cubicBezTo>
                  <a:lnTo>
                    <a:pt x="1417" y="33"/>
                  </a:lnTo>
                  <a:cubicBezTo>
                    <a:pt x="1408" y="33"/>
                    <a:pt x="1400" y="26"/>
                    <a:pt x="1400" y="16"/>
                  </a:cubicBezTo>
                  <a:cubicBezTo>
                    <a:pt x="1400" y="7"/>
                    <a:pt x="1408" y="0"/>
                    <a:pt x="1417" y="0"/>
                  </a:cubicBezTo>
                  <a:close/>
                  <a:moveTo>
                    <a:pt x="1650" y="0"/>
                  </a:moveTo>
                  <a:lnTo>
                    <a:pt x="1750" y="0"/>
                  </a:lnTo>
                  <a:cubicBezTo>
                    <a:pt x="1759" y="0"/>
                    <a:pt x="1767" y="7"/>
                    <a:pt x="1767" y="16"/>
                  </a:cubicBezTo>
                  <a:cubicBezTo>
                    <a:pt x="1767" y="26"/>
                    <a:pt x="1759" y="33"/>
                    <a:pt x="1750" y="33"/>
                  </a:cubicBezTo>
                  <a:lnTo>
                    <a:pt x="1650" y="33"/>
                  </a:lnTo>
                  <a:cubicBezTo>
                    <a:pt x="1641" y="33"/>
                    <a:pt x="1633" y="26"/>
                    <a:pt x="1633" y="16"/>
                  </a:cubicBezTo>
                  <a:cubicBezTo>
                    <a:pt x="1633" y="7"/>
                    <a:pt x="1641" y="0"/>
                    <a:pt x="1650" y="0"/>
                  </a:cubicBezTo>
                  <a:close/>
                  <a:moveTo>
                    <a:pt x="1883" y="0"/>
                  </a:moveTo>
                  <a:lnTo>
                    <a:pt x="1983" y="0"/>
                  </a:lnTo>
                  <a:cubicBezTo>
                    <a:pt x="1993" y="0"/>
                    <a:pt x="2000" y="7"/>
                    <a:pt x="2000" y="16"/>
                  </a:cubicBezTo>
                  <a:cubicBezTo>
                    <a:pt x="2000" y="26"/>
                    <a:pt x="1993" y="33"/>
                    <a:pt x="1983" y="33"/>
                  </a:cubicBezTo>
                  <a:lnTo>
                    <a:pt x="1883" y="33"/>
                  </a:lnTo>
                  <a:cubicBezTo>
                    <a:pt x="1874" y="33"/>
                    <a:pt x="1867" y="26"/>
                    <a:pt x="1867" y="16"/>
                  </a:cubicBezTo>
                  <a:cubicBezTo>
                    <a:pt x="1867" y="7"/>
                    <a:pt x="1874" y="0"/>
                    <a:pt x="1883" y="0"/>
                  </a:cubicBezTo>
                  <a:close/>
                  <a:moveTo>
                    <a:pt x="2117" y="0"/>
                  </a:moveTo>
                  <a:lnTo>
                    <a:pt x="2217" y="0"/>
                  </a:lnTo>
                  <a:cubicBezTo>
                    <a:pt x="2226" y="0"/>
                    <a:pt x="2233" y="7"/>
                    <a:pt x="2233" y="16"/>
                  </a:cubicBezTo>
                  <a:cubicBezTo>
                    <a:pt x="2233" y="26"/>
                    <a:pt x="2226" y="33"/>
                    <a:pt x="2217" y="33"/>
                  </a:cubicBezTo>
                  <a:lnTo>
                    <a:pt x="2117" y="33"/>
                  </a:lnTo>
                  <a:cubicBezTo>
                    <a:pt x="2108" y="33"/>
                    <a:pt x="2100" y="26"/>
                    <a:pt x="2100" y="16"/>
                  </a:cubicBezTo>
                  <a:cubicBezTo>
                    <a:pt x="2100" y="7"/>
                    <a:pt x="2108" y="0"/>
                    <a:pt x="2117" y="0"/>
                  </a:cubicBezTo>
                  <a:close/>
                  <a:moveTo>
                    <a:pt x="2350" y="0"/>
                  </a:moveTo>
                  <a:lnTo>
                    <a:pt x="2450" y="0"/>
                  </a:lnTo>
                  <a:cubicBezTo>
                    <a:pt x="2459" y="0"/>
                    <a:pt x="2467" y="7"/>
                    <a:pt x="2467" y="16"/>
                  </a:cubicBezTo>
                  <a:cubicBezTo>
                    <a:pt x="2467" y="26"/>
                    <a:pt x="2459" y="33"/>
                    <a:pt x="2450" y="33"/>
                  </a:cubicBezTo>
                  <a:lnTo>
                    <a:pt x="2350" y="33"/>
                  </a:lnTo>
                  <a:cubicBezTo>
                    <a:pt x="2341" y="33"/>
                    <a:pt x="2333" y="26"/>
                    <a:pt x="2333" y="16"/>
                  </a:cubicBezTo>
                  <a:cubicBezTo>
                    <a:pt x="2333" y="7"/>
                    <a:pt x="2341" y="0"/>
                    <a:pt x="2350" y="0"/>
                  </a:cubicBezTo>
                  <a:close/>
                  <a:moveTo>
                    <a:pt x="2583" y="0"/>
                  </a:moveTo>
                  <a:lnTo>
                    <a:pt x="2683" y="0"/>
                  </a:lnTo>
                  <a:cubicBezTo>
                    <a:pt x="2693" y="0"/>
                    <a:pt x="2700" y="7"/>
                    <a:pt x="2700" y="16"/>
                  </a:cubicBezTo>
                  <a:cubicBezTo>
                    <a:pt x="2700" y="26"/>
                    <a:pt x="2693" y="33"/>
                    <a:pt x="2683" y="33"/>
                  </a:cubicBezTo>
                  <a:lnTo>
                    <a:pt x="2583" y="33"/>
                  </a:lnTo>
                  <a:cubicBezTo>
                    <a:pt x="2574" y="33"/>
                    <a:pt x="2567" y="26"/>
                    <a:pt x="2567" y="16"/>
                  </a:cubicBezTo>
                  <a:cubicBezTo>
                    <a:pt x="2567" y="7"/>
                    <a:pt x="2574" y="0"/>
                    <a:pt x="2583" y="0"/>
                  </a:cubicBezTo>
                  <a:close/>
                  <a:moveTo>
                    <a:pt x="2817" y="0"/>
                  </a:moveTo>
                  <a:lnTo>
                    <a:pt x="2917" y="0"/>
                  </a:lnTo>
                  <a:cubicBezTo>
                    <a:pt x="2926" y="0"/>
                    <a:pt x="2933" y="7"/>
                    <a:pt x="2933" y="16"/>
                  </a:cubicBezTo>
                  <a:cubicBezTo>
                    <a:pt x="2933" y="26"/>
                    <a:pt x="2926" y="33"/>
                    <a:pt x="2917" y="33"/>
                  </a:cubicBezTo>
                  <a:lnTo>
                    <a:pt x="2817" y="33"/>
                  </a:lnTo>
                  <a:cubicBezTo>
                    <a:pt x="2808" y="33"/>
                    <a:pt x="2800" y="26"/>
                    <a:pt x="2800" y="16"/>
                  </a:cubicBezTo>
                  <a:cubicBezTo>
                    <a:pt x="2800" y="7"/>
                    <a:pt x="2808" y="0"/>
                    <a:pt x="2817" y="0"/>
                  </a:cubicBezTo>
                  <a:close/>
                  <a:moveTo>
                    <a:pt x="3050" y="0"/>
                  </a:moveTo>
                  <a:lnTo>
                    <a:pt x="3150" y="0"/>
                  </a:lnTo>
                  <a:cubicBezTo>
                    <a:pt x="3159" y="0"/>
                    <a:pt x="3167" y="7"/>
                    <a:pt x="3167" y="16"/>
                  </a:cubicBezTo>
                  <a:cubicBezTo>
                    <a:pt x="3167" y="26"/>
                    <a:pt x="3159" y="33"/>
                    <a:pt x="3150" y="33"/>
                  </a:cubicBezTo>
                  <a:lnTo>
                    <a:pt x="3050" y="33"/>
                  </a:lnTo>
                  <a:cubicBezTo>
                    <a:pt x="3041" y="33"/>
                    <a:pt x="3033" y="26"/>
                    <a:pt x="3033" y="16"/>
                  </a:cubicBezTo>
                  <a:cubicBezTo>
                    <a:pt x="3033" y="7"/>
                    <a:pt x="3041" y="0"/>
                    <a:pt x="3050" y="0"/>
                  </a:cubicBezTo>
                  <a:close/>
                  <a:moveTo>
                    <a:pt x="3283" y="0"/>
                  </a:moveTo>
                  <a:lnTo>
                    <a:pt x="3383" y="0"/>
                  </a:lnTo>
                  <a:cubicBezTo>
                    <a:pt x="3393" y="0"/>
                    <a:pt x="3400" y="7"/>
                    <a:pt x="3400" y="16"/>
                  </a:cubicBezTo>
                  <a:cubicBezTo>
                    <a:pt x="3400" y="26"/>
                    <a:pt x="3393" y="33"/>
                    <a:pt x="3383" y="33"/>
                  </a:cubicBezTo>
                  <a:lnTo>
                    <a:pt x="3283" y="33"/>
                  </a:lnTo>
                  <a:cubicBezTo>
                    <a:pt x="3274" y="33"/>
                    <a:pt x="3267" y="26"/>
                    <a:pt x="3267" y="16"/>
                  </a:cubicBezTo>
                  <a:cubicBezTo>
                    <a:pt x="3267" y="7"/>
                    <a:pt x="3274" y="0"/>
                    <a:pt x="3283" y="0"/>
                  </a:cubicBezTo>
                  <a:close/>
                  <a:moveTo>
                    <a:pt x="3517" y="0"/>
                  </a:moveTo>
                  <a:lnTo>
                    <a:pt x="3617" y="0"/>
                  </a:lnTo>
                  <a:cubicBezTo>
                    <a:pt x="3626" y="0"/>
                    <a:pt x="3633" y="7"/>
                    <a:pt x="3633" y="16"/>
                  </a:cubicBezTo>
                  <a:cubicBezTo>
                    <a:pt x="3633" y="26"/>
                    <a:pt x="3626" y="33"/>
                    <a:pt x="3617" y="33"/>
                  </a:cubicBezTo>
                  <a:lnTo>
                    <a:pt x="3517" y="33"/>
                  </a:lnTo>
                  <a:cubicBezTo>
                    <a:pt x="3508" y="33"/>
                    <a:pt x="3500" y="26"/>
                    <a:pt x="3500" y="16"/>
                  </a:cubicBezTo>
                  <a:cubicBezTo>
                    <a:pt x="3500" y="7"/>
                    <a:pt x="3508" y="0"/>
                    <a:pt x="3517" y="0"/>
                  </a:cubicBezTo>
                  <a:close/>
                  <a:moveTo>
                    <a:pt x="3750" y="0"/>
                  </a:moveTo>
                  <a:lnTo>
                    <a:pt x="3850" y="0"/>
                  </a:lnTo>
                  <a:cubicBezTo>
                    <a:pt x="3859" y="0"/>
                    <a:pt x="3867" y="7"/>
                    <a:pt x="3867" y="16"/>
                  </a:cubicBezTo>
                  <a:cubicBezTo>
                    <a:pt x="3867" y="26"/>
                    <a:pt x="3859" y="33"/>
                    <a:pt x="3850" y="33"/>
                  </a:cubicBezTo>
                  <a:lnTo>
                    <a:pt x="3750" y="33"/>
                  </a:lnTo>
                  <a:cubicBezTo>
                    <a:pt x="3741" y="33"/>
                    <a:pt x="3733" y="26"/>
                    <a:pt x="3733" y="16"/>
                  </a:cubicBezTo>
                  <a:cubicBezTo>
                    <a:pt x="3733" y="7"/>
                    <a:pt x="3741" y="0"/>
                    <a:pt x="3750" y="0"/>
                  </a:cubicBezTo>
                  <a:close/>
                  <a:moveTo>
                    <a:pt x="3983" y="0"/>
                  </a:moveTo>
                  <a:lnTo>
                    <a:pt x="4083" y="0"/>
                  </a:lnTo>
                  <a:cubicBezTo>
                    <a:pt x="4093" y="0"/>
                    <a:pt x="4100" y="7"/>
                    <a:pt x="4100" y="16"/>
                  </a:cubicBezTo>
                  <a:cubicBezTo>
                    <a:pt x="4100" y="26"/>
                    <a:pt x="4093" y="33"/>
                    <a:pt x="4083" y="33"/>
                  </a:cubicBezTo>
                  <a:lnTo>
                    <a:pt x="3983" y="33"/>
                  </a:lnTo>
                  <a:cubicBezTo>
                    <a:pt x="3974" y="33"/>
                    <a:pt x="3967" y="26"/>
                    <a:pt x="3967" y="16"/>
                  </a:cubicBezTo>
                  <a:cubicBezTo>
                    <a:pt x="3967" y="7"/>
                    <a:pt x="3974" y="0"/>
                    <a:pt x="3983" y="0"/>
                  </a:cubicBezTo>
                  <a:close/>
                  <a:moveTo>
                    <a:pt x="4217" y="0"/>
                  </a:moveTo>
                  <a:lnTo>
                    <a:pt x="4317" y="0"/>
                  </a:lnTo>
                  <a:cubicBezTo>
                    <a:pt x="4326" y="0"/>
                    <a:pt x="4333" y="7"/>
                    <a:pt x="4333" y="16"/>
                  </a:cubicBezTo>
                  <a:cubicBezTo>
                    <a:pt x="4333" y="26"/>
                    <a:pt x="4326" y="33"/>
                    <a:pt x="4317" y="33"/>
                  </a:cubicBezTo>
                  <a:lnTo>
                    <a:pt x="4217" y="33"/>
                  </a:lnTo>
                  <a:cubicBezTo>
                    <a:pt x="4208" y="33"/>
                    <a:pt x="4200" y="26"/>
                    <a:pt x="4200" y="16"/>
                  </a:cubicBezTo>
                  <a:cubicBezTo>
                    <a:pt x="4200" y="7"/>
                    <a:pt x="4208" y="0"/>
                    <a:pt x="4217" y="0"/>
                  </a:cubicBezTo>
                  <a:close/>
                  <a:moveTo>
                    <a:pt x="4450" y="0"/>
                  </a:moveTo>
                  <a:lnTo>
                    <a:pt x="4550" y="0"/>
                  </a:lnTo>
                  <a:cubicBezTo>
                    <a:pt x="4559" y="0"/>
                    <a:pt x="4567" y="7"/>
                    <a:pt x="4567" y="16"/>
                  </a:cubicBezTo>
                  <a:cubicBezTo>
                    <a:pt x="4567" y="26"/>
                    <a:pt x="4559" y="33"/>
                    <a:pt x="4550" y="33"/>
                  </a:cubicBezTo>
                  <a:lnTo>
                    <a:pt x="4450" y="33"/>
                  </a:lnTo>
                  <a:cubicBezTo>
                    <a:pt x="4441" y="33"/>
                    <a:pt x="4433" y="26"/>
                    <a:pt x="4433" y="16"/>
                  </a:cubicBezTo>
                  <a:cubicBezTo>
                    <a:pt x="4433" y="7"/>
                    <a:pt x="4441" y="0"/>
                    <a:pt x="4450" y="0"/>
                  </a:cubicBezTo>
                  <a:close/>
                  <a:moveTo>
                    <a:pt x="4683" y="0"/>
                  </a:moveTo>
                  <a:lnTo>
                    <a:pt x="4783" y="0"/>
                  </a:lnTo>
                  <a:cubicBezTo>
                    <a:pt x="4793" y="0"/>
                    <a:pt x="4800" y="7"/>
                    <a:pt x="4800" y="16"/>
                  </a:cubicBezTo>
                  <a:cubicBezTo>
                    <a:pt x="4800" y="26"/>
                    <a:pt x="4793" y="33"/>
                    <a:pt x="4783" y="33"/>
                  </a:cubicBezTo>
                  <a:lnTo>
                    <a:pt x="4683" y="33"/>
                  </a:lnTo>
                  <a:cubicBezTo>
                    <a:pt x="4674" y="33"/>
                    <a:pt x="4667" y="26"/>
                    <a:pt x="4667" y="16"/>
                  </a:cubicBezTo>
                  <a:cubicBezTo>
                    <a:pt x="4667" y="7"/>
                    <a:pt x="4674" y="0"/>
                    <a:pt x="4683" y="0"/>
                  </a:cubicBezTo>
                  <a:close/>
                  <a:moveTo>
                    <a:pt x="4917" y="0"/>
                  </a:moveTo>
                  <a:lnTo>
                    <a:pt x="5017" y="0"/>
                  </a:lnTo>
                  <a:cubicBezTo>
                    <a:pt x="5026" y="0"/>
                    <a:pt x="5033" y="7"/>
                    <a:pt x="5033" y="16"/>
                  </a:cubicBezTo>
                  <a:cubicBezTo>
                    <a:pt x="5033" y="26"/>
                    <a:pt x="5026" y="33"/>
                    <a:pt x="5017" y="33"/>
                  </a:cubicBezTo>
                  <a:lnTo>
                    <a:pt x="4917" y="33"/>
                  </a:lnTo>
                  <a:cubicBezTo>
                    <a:pt x="4908" y="33"/>
                    <a:pt x="4900" y="26"/>
                    <a:pt x="4900" y="16"/>
                  </a:cubicBezTo>
                  <a:cubicBezTo>
                    <a:pt x="4900" y="7"/>
                    <a:pt x="4908" y="0"/>
                    <a:pt x="4917" y="0"/>
                  </a:cubicBezTo>
                  <a:close/>
                  <a:moveTo>
                    <a:pt x="5150" y="0"/>
                  </a:moveTo>
                  <a:lnTo>
                    <a:pt x="5250" y="0"/>
                  </a:lnTo>
                  <a:cubicBezTo>
                    <a:pt x="5259" y="0"/>
                    <a:pt x="5267" y="7"/>
                    <a:pt x="5267" y="16"/>
                  </a:cubicBezTo>
                  <a:cubicBezTo>
                    <a:pt x="5267" y="26"/>
                    <a:pt x="5259" y="33"/>
                    <a:pt x="5250" y="33"/>
                  </a:cubicBezTo>
                  <a:lnTo>
                    <a:pt x="5150" y="33"/>
                  </a:lnTo>
                  <a:cubicBezTo>
                    <a:pt x="5141" y="33"/>
                    <a:pt x="5133" y="26"/>
                    <a:pt x="5133" y="16"/>
                  </a:cubicBezTo>
                  <a:cubicBezTo>
                    <a:pt x="5133" y="7"/>
                    <a:pt x="5141" y="0"/>
                    <a:pt x="5150" y="0"/>
                  </a:cubicBezTo>
                  <a:close/>
                  <a:moveTo>
                    <a:pt x="5383" y="0"/>
                  </a:moveTo>
                  <a:lnTo>
                    <a:pt x="5483" y="0"/>
                  </a:lnTo>
                  <a:cubicBezTo>
                    <a:pt x="5493" y="0"/>
                    <a:pt x="5500" y="7"/>
                    <a:pt x="5500" y="16"/>
                  </a:cubicBezTo>
                  <a:cubicBezTo>
                    <a:pt x="5500" y="26"/>
                    <a:pt x="5493" y="33"/>
                    <a:pt x="5483" y="33"/>
                  </a:cubicBezTo>
                  <a:lnTo>
                    <a:pt x="5383" y="33"/>
                  </a:lnTo>
                  <a:cubicBezTo>
                    <a:pt x="5374" y="33"/>
                    <a:pt x="5367" y="26"/>
                    <a:pt x="5367" y="16"/>
                  </a:cubicBezTo>
                  <a:cubicBezTo>
                    <a:pt x="5367" y="7"/>
                    <a:pt x="5374" y="0"/>
                    <a:pt x="5383" y="0"/>
                  </a:cubicBezTo>
                  <a:close/>
                  <a:moveTo>
                    <a:pt x="5617" y="0"/>
                  </a:moveTo>
                  <a:lnTo>
                    <a:pt x="5717" y="0"/>
                  </a:lnTo>
                  <a:cubicBezTo>
                    <a:pt x="5726" y="0"/>
                    <a:pt x="5733" y="7"/>
                    <a:pt x="5733" y="16"/>
                  </a:cubicBezTo>
                  <a:cubicBezTo>
                    <a:pt x="5733" y="26"/>
                    <a:pt x="5726" y="33"/>
                    <a:pt x="5717" y="33"/>
                  </a:cubicBezTo>
                  <a:lnTo>
                    <a:pt x="5617" y="33"/>
                  </a:lnTo>
                  <a:cubicBezTo>
                    <a:pt x="5608" y="33"/>
                    <a:pt x="5600" y="26"/>
                    <a:pt x="5600" y="16"/>
                  </a:cubicBezTo>
                  <a:cubicBezTo>
                    <a:pt x="5600" y="7"/>
                    <a:pt x="5608" y="0"/>
                    <a:pt x="5617" y="0"/>
                  </a:cubicBezTo>
                  <a:close/>
                  <a:moveTo>
                    <a:pt x="5850" y="0"/>
                  </a:moveTo>
                  <a:lnTo>
                    <a:pt x="5950" y="0"/>
                  </a:lnTo>
                  <a:cubicBezTo>
                    <a:pt x="5959" y="0"/>
                    <a:pt x="5967" y="7"/>
                    <a:pt x="5967" y="16"/>
                  </a:cubicBezTo>
                  <a:cubicBezTo>
                    <a:pt x="5967" y="26"/>
                    <a:pt x="5959" y="33"/>
                    <a:pt x="5950" y="33"/>
                  </a:cubicBezTo>
                  <a:lnTo>
                    <a:pt x="5850" y="33"/>
                  </a:lnTo>
                  <a:cubicBezTo>
                    <a:pt x="5841" y="33"/>
                    <a:pt x="5833" y="26"/>
                    <a:pt x="5833" y="16"/>
                  </a:cubicBezTo>
                  <a:cubicBezTo>
                    <a:pt x="5833" y="7"/>
                    <a:pt x="5841" y="0"/>
                    <a:pt x="5850" y="0"/>
                  </a:cubicBezTo>
                  <a:close/>
                  <a:moveTo>
                    <a:pt x="6083" y="0"/>
                  </a:moveTo>
                  <a:lnTo>
                    <a:pt x="6183" y="0"/>
                  </a:lnTo>
                  <a:cubicBezTo>
                    <a:pt x="6193" y="0"/>
                    <a:pt x="6200" y="7"/>
                    <a:pt x="6200" y="16"/>
                  </a:cubicBezTo>
                  <a:cubicBezTo>
                    <a:pt x="6200" y="26"/>
                    <a:pt x="6193" y="33"/>
                    <a:pt x="6183" y="33"/>
                  </a:cubicBezTo>
                  <a:lnTo>
                    <a:pt x="6083" y="33"/>
                  </a:lnTo>
                  <a:cubicBezTo>
                    <a:pt x="6074" y="33"/>
                    <a:pt x="6067" y="26"/>
                    <a:pt x="6067" y="16"/>
                  </a:cubicBezTo>
                  <a:cubicBezTo>
                    <a:pt x="6067" y="7"/>
                    <a:pt x="6074" y="0"/>
                    <a:pt x="6083" y="0"/>
                  </a:cubicBezTo>
                  <a:close/>
                  <a:moveTo>
                    <a:pt x="6317" y="0"/>
                  </a:moveTo>
                  <a:lnTo>
                    <a:pt x="6417" y="0"/>
                  </a:lnTo>
                  <a:cubicBezTo>
                    <a:pt x="6426" y="0"/>
                    <a:pt x="6433" y="7"/>
                    <a:pt x="6433" y="16"/>
                  </a:cubicBezTo>
                  <a:cubicBezTo>
                    <a:pt x="6433" y="26"/>
                    <a:pt x="6426" y="33"/>
                    <a:pt x="6417" y="33"/>
                  </a:cubicBezTo>
                  <a:lnTo>
                    <a:pt x="6317" y="33"/>
                  </a:lnTo>
                  <a:cubicBezTo>
                    <a:pt x="6308" y="33"/>
                    <a:pt x="6300" y="26"/>
                    <a:pt x="6300" y="16"/>
                  </a:cubicBezTo>
                  <a:cubicBezTo>
                    <a:pt x="6300" y="7"/>
                    <a:pt x="6308" y="0"/>
                    <a:pt x="6317" y="0"/>
                  </a:cubicBezTo>
                  <a:close/>
                  <a:moveTo>
                    <a:pt x="6550" y="0"/>
                  </a:moveTo>
                  <a:lnTo>
                    <a:pt x="6650" y="0"/>
                  </a:lnTo>
                  <a:cubicBezTo>
                    <a:pt x="6659" y="0"/>
                    <a:pt x="6667" y="7"/>
                    <a:pt x="6667" y="16"/>
                  </a:cubicBezTo>
                  <a:cubicBezTo>
                    <a:pt x="6667" y="26"/>
                    <a:pt x="6659" y="33"/>
                    <a:pt x="6650" y="33"/>
                  </a:cubicBezTo>
                  <a:lnTo>
                    <a:pt x="6550" y="33"/>
                  </a:lnTo>
                  <a:cubicBezTo>
                    <a:pt x="6541" y="33"/>
                    <a:pt x="6533" y="26"/>
                    <a:pt x="6533" y="16"/>
                  </a:cubicBezTo>
                  <a:cubicBezTo>
                    <a:pt x="6533" y="7"/>
                    <a:pt x="6541" y="0"/>
                    <a:pt x="6550" y="0"/>
                  </a:cubicBezTo>
                  <a:close/>
                  <a:moveTo>
                    <a:pt x="6783" y="0"/>
                  </a:moveTo>
                  <a:lnTo>
                    <a:pt x="6883" y="0"/>
                  </a:lnTo>
                  <a:cubicBezTo>
                    <a:pt x="6893" y="0"/>
                    <a:pt x="6900" y="7"/>
                    <a:pt x="6900" y="16"/>
                  </a:cubicBezTo>
                  <a:cubicBezTo>
                    <a:pt x="6900" y="26"/>
                    <a:pt x="6893" y="33"/>
                    <a:pt x="6883" y="33"/>
                  </a:cubicBezTo>
                  <a:lnTo>
                    <a:pt x="6783" y="33"/>
                  </a:lnTo>
                  <a:cubicBezTo>
                    <a:pt x="6774" y="33"/>
                    <a:pt x="6767" y="26"/>
                    <a:pt x="6767" y="16"/>
                  </a:cubicBezTo>
                  <a:cubicBezTo>
                    <a:pt x="6767" y="7"/>
                    <a:pt x="6774" y="0"/>
                    <a:pt x="6783" y="0"/>
                  </a:cubicBezTo>
                  <a:close/>
                  <a:moveTo>
                    <a:pt x="7017" y="0"/>
                  </a:moveTo>
                  <a:lnTo>
                    <a:pt x="7117" y="0"/>
                  </a:lnTo>
                  <a:cubicBezTo>
                    <a:pt x="7126" y="0"/>
                    <a:pt x="7133" y="7"/>
                    <a:pt x="7133" y="16"/>
                  </a:cubicBezTo>
                  <a:cubicBezTo>
                    <a:pt x="7133" y="26"/>
                    <a:pt x="7126" y="33"/>
                    <a:pt x="7117" y="33"/>
                  </a:cubicBezTo>
                  <a:lnTo>
                    <a:pt x="7017" y="33"/>
                  </a:lnTo>
                  <a:cubicBezTo>
                    <a:pt x="7008" y="33"/>
                    <a:pt x="7000" y="26"/>
                    <a:pt x="7000" y="16"/>
                  </a:cubicBezTo>
                  <a:cubicBezTo>
                    <a:pt x="7000" y="7"/>
                    <a:pt x="7008" y="0"/>
                    <a:pt x="7017" y="0"/>
                  </a:cubicBezTo>
                  <a:close/>
                  <a:moveTo>
                    <a:pt x="7250" y="0"/>
                  </a:moveTo>
                  <a:lnTo>
                    <a:pt x="7350" y="0"/>
                  </a:lnTo>
                  <a:cubicBezTo>
                    <a:pt x="7359" y="0"/>
                    <a:pt x="7367" y="7"/>
                    <a:pt x="7367" y="16"/>
                  </a:cubicBezTo>
                  <a:cubicBezTo>
                    <a:pt x="7367" y="26"/>
                    <a:pt x="7359" y="33"/>
                    <a:pt x="7350" y="33"/>
                  </a:cubicBezTo>
                  <a:lnTo>
                    <a:pt x="7250" y="33"/>
                  </a:lnTo>
                  <a:cubicBezTo>
                    <a:pt x="7241" y="33"/>
                    <a:pt x="7233" y="26"/>
                    <a:pt x="7233" y="16"/>
                  </a:cubicBezTo>
                  <a:cubicBezTo>
                    <a:pt x="7233" y="7"/>
                    <a:pt x="7241" y="0"/>
                    <a:pt x="7250" y="0"/>
                  </a:cubicBezTo>
                  <a:close/>
                  <a:moveTo>
                    <a:pt x="7483" y="0"/>
                  </a:moveTo>
                  <a:lnTo>
                    <a:pt x="7583" y="0"/>
                  </a:lnTo>
                  <a:cubicBezTo>
                    <a:pt x="7593" y="0"/>
                    <a:pt x="7600" y="7"/>
                    <a:pt x="7600" y="16"/>
                  </a:cubicBezTo>
                  <a:cubicBezTo>
                    <a:pt x="7600" y="26"/>
                    <a:pt x="7593" y="33"/>
                    <a:pt x="7583" y="33"/>
                  </a:cubicBezTo>
                  <a:lnTo>
                    <a:pt x="7483" y="33"/>
                  </a:lnTo>
                  <a:cubicBezTo>
                    <a:pt x="7474" y="33"/>
                    <a:pt x="7467" y="26"/>
                    <a:pt x="7467" y="16"/>
                  </a:cubicBezTo>
                  <a:cubicBezTo>
                    <a:pt x="7467" y="7"/>
                    <a:pt x="7474" y="0"/>
                    <a:pt x="7483" y="0"/>
                  </a:cubicBezTo>
                  <a:close/>
                  <a:moveTo>
                    <a:pt x="7717" y="0"/>
                  </a:moveTo>
                  <a:lnTo>
                    <a:pt x="7817" y="0"/>
                  </a:lnTo>
                  <a:cubicBezTo>
                    <a:pt x="7826" y="0"/>
                    <a:pt x="7833" y="7"/>
                    <a:pt x="7833" y="16"/>
                  </a:cubicBezTo>
                  <a:cubicBezTo>
                    <a:pt x="7833" y="26"/>
                    <a:pt x="7826" y="33"/>
                    <a:pt x="7817" y="33"/>
                  </a:cubicBezTo>
                  <a:lnTo>
                    <a:pt x="7717" y="33"/>
                  </a:lnTo>
                  <a:cubicBezTo>
                    <a:pt x="7708" y="33"/>
                    <a:pt x="7700" y="26"/>
                    <a:pt x="7700" y="16"/>
                  </a:cubicBezTo>
                  <a:cubicBezTo>
                    <a:pt x="7700" y="7"/>
                    <a:pt x="7708" y="0"/>
                    <a:pt x="7717" y="0"/>
                  </a:cubicBezTo>
                  <a:close/>
                  <a:moveTo>
                    <a:pt x="7950" y="0"/>
                  </a:moveTo>
                  <a:lnTo>
                    <a:pt x="8050" y="0"/>
                  </a:lnTo>
                  <a:cubicBezTo>
                    <a:pt x="8059" y="0"/>
                    <a:pt x="8067" y="7"/>
                    <a:pt x="8067" y="16"/>
                  </a:cubicBezTo>
                  <a:cubicBezTo>
                    <a:pt x="8067" y="26"/>
                    <a:pt x="8059" y="33"/>
                    <a:pt x="8050" y="33"/>
                  </a:cubicBezTo>
                  <a:lnTo>
                    <a:pt x="7950" y="33"/>
                  </a:lnTo>
                  <a:cubicBezTo>
                    <a:pt x="7941" y="33"/>
                    <a:pt x="7933" y="26"/>
                    <a:pt x="7933" y="16"/>
                  </a:cubicBezTo>
                  <a:cubicBezTo>
                    <a:pt x="7933" y="7"/>
                    <a:pt x="7941" y="0"/>
                    <a:pt x="7950" y="0"/>
                  </a:cubicBezTo>
                  <a:close/>
                  <a:moveTo>
                    <a:pt x="8183" y="0"/>
                  </a:moveTo>
                  <a:lnTo>
                    <a:pt x="8283" y="0"/>
                  </a:lnTo>
                  <a:cubicBezTo>
                    <a:pt x="8293" y="0"/>
                    <a:pt x="8300" y="7"/>
                    <a:pt x="8300" y="16"/>
                  </a:cubicBezTo>
                  <a:cubicBezTo>
                    <a:pt x="8300" y="26"/>
                    <a:pt x="8293" y="33"/>
                    <a:pt x="8283" y="33"/>
                  </a:cubicBezTo>
                  <a:lnTo>
                    <a:pt x="8183" y="33"/>
                  </a:lnTo>
                  <a:cubicBezTo>
                    <a:pt x="8174" y="33"/>
                    <a:pt x="8167" y="26"/>
                    <a:pt x="8167" y="16"/>
                  </a:cubicBezTo>
                  <a:cubicBezTo>
                    <a:pt x="8167" y="7"/>
                    <a:pt x="8174" y="0"/>
                    <a:pt x="8183" y="0"/>
                  </a:cubicBezTo>
                  <a:close/>
                  <a:moveTo>
                    <a:pt x="8417" y="0"/>
                  </a:moveTo>
                  <a:lnTo>
                    <a:pt x="8517" y="0"/>
                  </a:lnTo>
                  <a:cubicBezTo>
                    <a:pt x="8526" y="0"/>
                    <a:pt x="8533" y="7"/>
                    <a:pt x="8533" y="16"/>
                  </a:cubicBezTo>
                  <a:cubicBezTo>
                    <a:pt x="8533" y="26"/>
                    <a:pt x="8526" y="33"/>
                    <a:pt x="8517" y="33"/>
                  </a:cubicBezTo>
                  <a:lnTo>
                    <a:pt x="8417" y="33"/>
                  </a:lnTo>
                  <a:cubicBezTo>
                    <a:pt x="8408" y="33"/>
                    <a:pt x="8400" y="26"/>
                    <a:pt x="8400" y="16"/>
                  </a:cubicBezTo>
                  <a:cubicBezTo>
                    <a:pt x="8400" y="7"/>
                    <a:pt x="8408" y="0"/>
                    <a:pt x="8417" y="0"/>
                  </a:cubicBezTo>
                  <a:close/>
                  <a:moveTo>
                    <a:pt x="8650" y="0"/>
                  </a:moveTo>
                  <a:lnTo>
                    <a:pt x="8750" y="0"/>
                  </a:lnTo>
                  <a:cubicBezTo>
                    <a:pt x="8759" y="0"/>
                    <a:pt x="8767" y="7"/>
                    <a:pt x="8767" y="16"/>
                  </a:cubicBezTo>
                  <a:cubicBezTo>
                    <a:pt x="8767" y="26"/>
                    <a:pt x="8759" y="33"/>
                    <a:pt x="8750" y="33"/>
                  </a:cubicBezTo>
                  <a:lnTo>
                    <a:pt x="8650" y="33"/>
                  </a:lnTo>
                  <a:cubicBezTo>
                    <a:pt x="8641" y="33"/>
                    <a:pt x="8633" y="26"/>
                    <a:pt x="8633" y="16"/>
                  </a:cubicBezTo>
                  <a:cubicBezTo>
                    <a:pt x="8633" y="7"/>
                    <a:pt x="8641" y="0"/>
                    <a:pt x="8650" y="0"/>
                  </a:cubicBezTo>
                  <a:close/>
                  <a:moveTo>
                    <a:pt x="8883" y="0"/>
                  </a:moveTo>
                  <a:lnTo>
                    <a:pt x="8983" y="0"/>
                  </a:lnTo>
                  <a:cubicBezTo>
                    <a:pt x="8993" y="0"/>
                    <a:pt x="9000" y="7"/>
                    <a:pt x="9000" y="16"/>
                  </a:cubicBezTo>
                  <a:cubicBezTo>
                    <a:pt x="9000" y="26"/>
                    <a:pt x="8993" y="33"/>
                    <a:pt x="8983" y="33"/>
                  </a:cubicBezTo>
                  <a:lnTo>
                    <a:pt x="8883" y="33"/>
                  </a:lnTo>
                  <a:cubicBezTo>
                    <a:pt x="8874" y="33"/>
                    <a:pt x="8867" y="26"/>
                    <a:pt x="8867" y="16"/>
                  </a:cubicBezTo>
                  <a:cubicBezTo>
                    <a:pt x="8867" y="7"/>
                    <a:pt x="8874" y="0"/>
                    <a:pt x="8883" y="0"/>
                  </a:cubicBezTo>
                  <a:close/>
                  <a:moveTo>
                    <a:pt x="9117" y="0"/>
                  </a:moveTo>
                  <a:lnTo>
                    <a:pt x="9217" y="0"/>
                  </a:lnTo>
                  <a:cubicBezTo>
                    <a:pt x="9226" y="0"/>
                    <a:pt x="9233" y="7"/>
                    <a:pt x="9233" y="16"/>
                  </a:cubicBezTo>
                  <a:cubicBezTo>
                    <a:pt x="9233" y="26"/>
                    <a:pt x="9226" y="33"/>
                    <a:pt x="9217" y="33"/>
                  </a:cubicBezTo>
                  <a:lnTo>
                    <a:pt x="9117" y="33"/>
                  </a:lnTo>
                  <a:cubicBezTo>
                    <a:pt x="9108" y="33"/>
                    <a:pt x="9100" y="26"/>
                    <a:pt x="9100" y="16"/>
                  </a:cubicBezTo>
                  <a:cubicBezTo>
                    <a:pt x="9100" y="7"/>
                    <a:pt x="9108" y="0"/>
                    <a:pt x="9117" y="0"/>
                  </a:cubicBezTo>
                  <a:close/>
                  <a:moveTo>
                    <a:pt x="9350" y="0"/>
                  </a:moveTo>
                  <a:lnTo>
                    <a:pt x="9450" y="0"/>
                  </a:lnTo>
                  <a:cubicBezTo>
                    <a:pt x="9459" y="0"/>
                    <a:pt x="9467" y="7"/>
                    <a:pt x="9467" y="16"/>
                  </a:cubicBezTo>
                  <a:cubicBezTo>
                    <a:pt x="9467" y="26"/>
                    <a:pt x="9459" y="33"/>
                    <a:pt x="9450" y="33"/>
                  </a:cubicBezTo>
                  <a:lnTo>
                    <a:pt x="9350" y="33"/>
                  </a:lnTo>
                  <a:cubicBezTo>
                    <a:pt x="9341" y="33"/>
                    <a:pt x="9333" y="26"/>
                    <a:pt x="9333" y="16"/>
                  </a:cubicBezTo>
                  <a:cubicBezTo>
                    <a:pt x="9333" y="7"/>
                    <a:pt x="9341" y="0"/>
                    <a:pt x="9350" y="0"/>
                  </a:cubicBezTo>
                  <a:close/>
                  <a:moveTo>
                    <a:pt x="9583" y="0"/>
                  </a:moveTo>
                  <a:lnTo>
                    <a:pt x="9683" y="0"/>
                  </a:lnTo>
                  <a:cubicBezTo>
                    <a:pt x="9693" y="0"/>
                    <a:pt x="9700" y="7"/>
                    <a:pt x="9700" y="16"/>
                  </a:cubicBezTo>
                  <a:cubicBezTo>
                    <a:pt x="9700" y="26"/>
                    <a:pt x="9693" y="33"/>
                    <a:pt x="9683" y="33"/>
                  </a:cubicBezTo>
                  <a:lnTo>
                    <a:pt x="9583" y="33"/>
                  </a:lnTo>
                  <a:cubicBezTo>
                    <a:pt x="9574" y="33"/>
                    <a:pt x="9567" y="26"/>
                    <a:pt x="9567" y="16"/>
                  </a:cubicBezTo>
                  <a:cubicBezTo>
                    <a:pt x="9567" y="7"/>
                    <a:pt x="9574" y="0"/>
                    <a:pt x="9583" y="0"/>
                  </a:cubicBezTo>
                  <a:close/>
                  <a:moveTo>
                    <a:pt x="9817" y="0"/>
                  </a:moveTo>
                  <a:lnTo>
                    <a:pt x="9917" y="0"/>
                  </a:lnTo>
                  <a:cubicBezTo>
                    <a:pt x="9926" y="0"/>
                    <a:pt x="9933" y="7"/>
                    <a:pt x="9933" y="16"/>
                  </a:cubicBezTo>
                  <a:cubicBezTo>
                    <a:pt x="9933" y="26"/>
                    <a:pt x="9926" y="33"/>
                    <a:pt x="9917" y="33"/>
                  </a:cubicBezTo>
                  <a:lnTo>
                    <a:pt x="9817" y="33"/>
                  </a:lnTo>
                  <a:cubicBezTo>
                    <a:pt x="9808" y="33"/>
                    <a:pt x="9800" y="26"/>
                    <a:pt x="9800" y="16"/>
                  </a:cubicBezTo>
                  <a:cubicBezTo>
                    <a:pt x="9800" y="7"/>
                    <a:pt x="9808" y="0"/>
                    <a:pt x="9817" y="0"/>
                  </a:cubicBezTo>
                  <a:close/>
                  <a:moveTo>
                    <a:pt x="10050" y="0"/>
                  </a:moveTo>
                  <a:lnTo>
                    <a:pt x="10150" y="0"/>
                  </a:lnTo>
                  <a:cubicBezTo>
                    <a:pt x="10159" y="0"/>
                    <a:pt x="10167" y="7"/>
                    <a:pt x="10167" y="16"/>
                  </a:cubicBezTo>
                  <a:cubicBezTo>
                    <a:pt x="10167" y="26"/>
                    <a:pt x="10159" y="33"/>
                    <a:pt x="10150" y="33"/>
                  </a:cubicBezTo>
                  <a:lnTo>
                    <a:pt x="10050" y="33"/>
                  </a:lnTo>
                  <a:cubicBezTo>
                    <a:pt x="10041" y="33"/>
                    <a:pt x="10033" y="26"/>
                    <a:pt x="10033" y="16"/>
                  </a:cubicBezTo>
                  <a:cubicBezTo>
                    <a:pt x="10033" y="7"/>
                    <a:pt x="10041" y="0"/>
                    <a:pt x="10050" y="0"/>
                  </a:cubicBezTo>
                  <a:close/>
                  <a:moveTo>
                    <a:pt x="10283" y="0"/>
                  </a:moveTo>
                  <a:lnTo>
                    <a:pt x="10383" y="0"/>
                  </a:lnTo>
                  <a:cubicBezTo>
                    <a:pt x="10393" y="0"/>
                    <a:pt x="10400" y="7"/>
                    <a:pt x="10400" y="16"/>
                  </a:cubicBezTo>
                  <a:cubicBezTo>
                    <a:pt x="10400" y="26"/>
                    <a:pt x="10393" y="33"/>
                    <a:pt x="10383" y="33"/>
                  </a:cubicBezTo>
                  <a:lnTo>
                    <a:pt x="10283" y="33"/>
                  </a:lnTo>
                  <a:cubicBezTo>
                    <a:pt x="10274" y="33"/>
                    <a:pt x="10267" y="26"/>
                    <a:pt x="10267" y="16"/>
                  </a:cubicBezTo>
                  <a:cubicBezTo>
                    <a:pt x="10267" y="7"/>
                    <a:pt x="10274" y="0"/>
                    <a:pt x="10283" y="0"/>
                  </a:cubicBezTo>
                  <a:close/>
                  <a:moveTo>
                    <a:pt x="10517" y="0"/>
                  </a:moveTo>
                  <a:lnTo>
                    <a:pt x="10617" y="0"/>
                  </a:lnTo>
                  <a:cubicBezTo>
                    <a:pt x="10626" y="0"/>
                    <a:pt x="10633" y="7"/>
                    <a:pt x="10633" y="16"/>
                  </a:cubicBezTo>
                  <a:cubicBezTo>
                    <a:pt x="10633" y="26"/>
                    <a:pt x="10626" y="33"/>
                    <a:pt x="10617" y="33"/>
                  </a:cubicBezTo>
                  <a:lnTo>
                    <a:pt x="10517" y="33"/>
                  </a:lnTo>
                  <a:cubicBezTo>
                    <a:pt x="10508" y="33"/>
                    <a:pt x="10500" y="26"/>
                    <a:pt x="10500" y="16"/>
                  </a:cubicBezTo>
                  <a:cubicBezTo>
                    <a:pt x="10500" y="7"/>
                    <a:pt x="10508" y="0"/>
                    <a:pt x="10517" y="0"/>
                  </a:cubicBezTo>
                  <a:close/>
                  <a:moveTo>
                    <a:pt x="10750" y="0"/>
                  </a:moveTo>
                  <a:lnTo>
                    <a:pt x="10850" y="0"/>
                  </a:lnTo>
                  <a:cubicBezTo>
                    <a:pt x="10859" y="0"/>
                    <a:pt x="10867" y="7"/>
                    <a:pt x="10867" y="16"/>
                  </a:cubicBezTo>
                  <a:cubicBezTo>
                    <a:pt x="10867" y="26"/>
                    <a:pt x="10859" y="33"/>
                    <a:pt x="10850" y="33"/>
                  </a:cubicBezTo>
                  <a:lnTo>
                    <a:pt x="10750" y="33"/>
                  </a:lnTo>
                  <a:cubicBezTo>
                    <a:pt x="10741" y="33"/>
                    <a:pt x="10733" y="26"/>
                    <a:pt x="10733" y="16"/>
                  </a:cubicBezTo>
                  <a:cubicBezTo>
                    <a:pt x="10733" y="7"/>
                    <a:pt x="10741" y="0"/>
                    <a:pt x="10750" y="0"/>
                  </a:cubicBezTo>
                  <a:close/>
                  <a:moveTo>
                    <a:pt x="10983" y="0"/>
                  </a:moveTo>
                  <a:lnTo>
                    <a:pt x="11083" y="0"/>
                  </a:lnTo>
                  <a:cubicBezTo>
                    <a:pt x="11093" y="0"/>
                    <a:pt x="11100" y="7"/>
                    <a:pt x="11100" y="16"/>
                  </a:cubicBezTo>
                  <a:cubicBezTo>
                    <a:pt x="11100" y="26"/>
                    <a:pt x="11093" y="33"/>
                    <a:pt x="11083" y="33"/>
                  </a:cubicBezTo>
                  <a:lnTo>
                    <a:pt x="10983" y="33"/>
                  </a:lnTo>
                  <a:cubicBezTo>
                    <a:pt x="10974" y="33"/>
                    <a:pt x="10967" y="26"/>
                    <a:pt x="10967" y="16"/>
                  </a:cubicBezTo>
                  <a:cubicBezTo>
                    <a:pt x="10967" y="7"/>
                    <a:pt x="10974" y="0"/>
                    <a:pt x="10983" y="0"/>
                  </a:cubicBezTo>
                  <a:close/>
                  <a:moveTo>
                    <a:pt x="11217" y="0"/>
                  </a:moveTo>
                  <a:lnTo>
                    <a:pt x="11317" y="0"/>
                  </a:lnTo>
                  <a:cubicBezTo>
                    <a:pt x="11326" y="0"/>
                    <a:pt x="11333" y="7"/>
                    <a:pt x="11333" y="16"/>
                  </a:cubicBezTo>
                  <a:cubicBezTo>
                    <a:pt x="11333" y="26"/>
                    <a:pt x="11326" y="33"/>
                    <a:pt x="11317" y="33"/>
                  </a:cubicBezTo>
                  <a:lnTo>
                    <a:pt x="11217" y="33"/>
                  </a:lnTo>
                  <a:cubicBezTo>
                    <a:pt x="11208" y="33"/>
                    <a:pt x="11200" y="26"/>
                    <a:pt x="11200" y="16"/>
                  </a:cubicBezTo>
                  <a:cubicBezTo>
                    <a:pt x="11200" y="7"/>
                    <a:pt x="11208" y="0"/>
                    <a:pt x="11217" y="0"/>
                  </a:cubicBezTo>
                  <a:close/>
                  <a:moveTo>
                    <a:pt x="11450" y="0"/>
                  </a:moveTo>
                  <a:lnTo>
                    <a:pt x="11550" y="0"/>
                  </a:lnTo>
                  <a:cubicBezTo>
                    <a:pt x="11559" y="0"/>
                    <a:pt x="11567" y="7"/>
                    <a:pt x="11567" y="16"/>
                  </a:cubicBezTo>
                  <a:cubicBezTo>
                    <a:pt x="11567" y="26"/>
                    <a:pt x="11559" y="33"/>
                    <a:pt x="11550" y="33"/>
                  </a:cubicBezTo>
                  <a:lnTo>
                    <a:pt x="11450" y="33"/>
                  </a:lnTo>
                  <a:cubicBezTo>
                    <a:pt x="11441" y="33"/>
                    <a:pt x="11433" y="26"/>
                    <a:pt x="11433" y="16"/>
                  </a:cubicBezTo>
                  <a:cubicBezTo>
                    <a:pt x="11433" y="7"/>
                    <a:pt x="11441" y="0"/>
                    <a:pt x="11450" y="0"/>
                  </a:cubicBezTo>
                  <a:close/>
                  <a:moveTo>
                    <a:pt x="11683" y="0"/>
                  </a:moveTo>
                  <a:lnTo>
                    <a:pt x="11783" y="0"/>
                  </a:lnTo>
                  <a:cubicBezTo>
                    <a:pt x="11793" y="0"/>
                    <a:pt x="11800" y="7"/>
                    <a:pt x="11800" y="16"/>
                  </a:cubicBezTo>
                  <a:cubicBezTo>
                    <a:pt x="11800" y="26"/>
                    <a:pt x="11793" y="33"/>
                    <a:pt x="11783" y="33"/>
                  </a:cubicBezTo>
                  <a:lnTo>
                    <a:pt x="11683" y="33"/>
                  </a:lnTo>
                  <a:cubicBezTo>
                    <a:pt x="11674" y="33"/>
                    <a:pt x="11667" y="26"/>
                    <a:pt x="11667" y="16"/>
                  </a:cubicBezTo>
                  <a:cubicBezTo>
                    <a:pt x="11667" y="7"/>
                    <a:pt x="11674" y="0"/>
                    <a:pt x="11683" y="0"/>
                  </a:cubicBezTo>
                  <a:close/>
                  <a:moveTo>
                    <a:pt x="11917" y="0"/>
                  </a:moveTo>
                  <a:lnTo>
                    <a:pt x="12017" y="0"/>
                  </a:lnTo>
                  <a:cubicBezTo>
                    <a:pt x="12026" y="0"/>
                    <a:pt x="12033" y="7"/>
                    <a:pt x="12033" y="16"/>
                  </a:cubicBezTo>
                  <a:cubicBezTo>
                    <a:pt x="12033" y="26"/>
                    <a:pt x="12026" y="33"/>
                    <a:pt x="12017" y="33"/>
                  </a:cubicBezTo>
                  <a:lnTo>
                    <a:pt x="11917" y="33"/>
                  </a:lnTo>
                  <a:cubicBezTo>
                    <a:pt x="11908" y="33"/>
                    <a:pt x="11900" y="26"/>
                    <a:pt x="11900" y="16"/>
                  </a:cubicBezTo>
                  <a:cubicBezTo>
                    <a:pt x="11900" y="7"/>
                    <a:pt x="11908" y="0"/>
                    <a:pt x="11917" y="0"/>
                  </a:cubicBezTo>
                  <a:close/>
                  <a:moveTo>
                    <a:pt x="12150" y="0"/>
                  </a:moveTo>
                  <a:lnTo>
                    <a:pt x="12250" y="0"/>
                  </a:lnTo>
                  <a:cubicBezTo>
                    <a:pt x="12259" y="0"/>
                    <a:pt x="12267" y="7"/>
                    <a:pt x="12267" y="16"/>
                  </a:cubicBezTo>
                  <a:cubicBezTo>
                    <a:pt x="12267" y="26"/>
                    <a:pt x="12259" y="33"/>
                    <a:pt x="12250" y="33"/>
                  </a:cubicBezTo>
                  <a:lnTo>
                    <a:pt x="12150" y="33"/>
                  </a:lnTo>
                  <a:cubicBezTo>
                    <a:pt x="12141" y="33"/>
                    <a:pt x="12133" y="26"/>
                    <a:pt x="12133" y="16"/>
                  </a:cubicBezTo>
                  <a:cubicBezTo>
                    <a:pt x="12133" y="7"/>
                    <a:pt x="12141" y="0"/>
                    <a:pt x="12150" y="0"/>
                  </a:cubicBezTo>
                  <a:close/>
                  <a:moveTo>
                    <a:pt x="12383" y="0"/>
                  </a:moveTo>
                  <a:lnTo>
                    <a:pt x="12483" y="0"/>
                  </a:lnTo>
                  <a:cubicBezTo>
                    <a:pt x="12493" y="0"/>
                    <a:pt x="12500" y="7"/>
                    <a:pt x="12500" y="16"/>
                  </a:cubicBezTo>
                  <a:cubicBezTo>
                    <a:pt x="12500" y="26"/>
                    <a:pt x="12493" y="33"/>
                    <a:pt x="12483" y="33"/>
                  </a:cubicBezTo>
                  <a:lnTo>
                    <a:pt x="12383" y="33"/>
                  </a:lnTo>
                  <a:cubicBezTo>
                    <a:pt x="12374" y="33"/>
                    <a:pt x="12367" y="26"/>
                    <a:pt x="12367" y="16"/>
                  </a:cubicBezTo>
                  <a:cubicBezTo>
                    <a:pt x="12367" y="7"/>
                    <a:pt x="12374" y="0"/>
                    <a:pt x="12383" y="0"/>
                  </a:cubicBezTo>
                  <a:close/>
                  <a:moveTo>
                    <a:pt x="12617" y="0"/>
                  </a:moveTo>
                  <a:lnTo>
                    <a:pt x="12717" y="0"/>
                  </a:lnTo>
                  <a:cubicBezTo>
                    <a:pt x="12726" y="0"/>
                    <a:pt x="12733" y="7"/>
                    <a:pt x="12733" y="16"/>
                  </a:cubicBezTo>
                  <a:cubicBezTo>
                    <a:pt x="12733" y="26"/>
                    <a:pt x="12726" y="33"/>
                    <a:pt x="12717" y="33"/>
                  </a:cubicBezTo>
                  <a:lnTo>
                    <a:pt x="12617" y="33"/>
                  </a:lnTo>
                  <a:cubicBezTo>
                    <a:pt x="12608" y="33"/>
                    <a:pt x="12600" y="26"/>
                    <a:pt x="12600" y="16"/>
                  </a:cubicBezTo>
                  <a:cubicBezTo>
                    <a:pt x="12600" y="7"/>
                    <a:pt x="12608" y="0"/>
                    <a:pt x="12617" y="0"/>
                  </a:cubicBezTo>
                  <a:close/>
                  <a:moveTo>
                    <a:pt x="12850" y="0"/>
                  </a:moveTo>
                  <a:lnTo>
                    <a:pt x="12950" y="0"/>
                  </a:lnTo>
                  <a:cubicBezTo>
                    <a:pt x="12959" y="0"/>
                    <a:pt x="12967" y="7"/>
                    <a:pt x="12967" y="16"/>
                  </a:cubicBezTo>
                  <a:cubicBezTo>
                    <a:pt x="12967" y="26"/>
                    <a:pt x="12959" y="33"/>
                    <a:pt x="12950" y="33"/>
                  </a:cubicBezTo>
                  <a:lnTo>
                    <a:pt x="12850" y="33"/>
                  </a:lnTo>
                  <a:cubicBezTo>
                    <a:pt x="12841" y="33"/>
                    <a:pt x="12833" y="26"/>
                    <a:pt x="12833" y="16"/>
                  </a:cubicBezTo>
                  <a:cubicBezTo>
                    <a:pt x="12833" y="7"/>
                    <a:pt x="12841" y="0"/>
                    <a:pt x="12850" y="0"/>
                  </a:cubicBezTo>
                  <a:close/>
                  <a:moveTo>
                    <a:pt x="13083" y="0"/>
                  </a:moveTo>
                  <a:lnTo>
                    <a:pt x="13183" y="0"/>
                  </a:lnTo>
                  <a:cubicBezTo>
                    <a:pt x="13193" y="0"/>
                    <a:pt x="13200" y="7"/>
                    <a:pt x="13200" y="16"/>
                  </a:cubicBezTo>
                  <a:cubicBezTo>
                    <a:pt x="13200" y="26"/>
                    <a:pt x="13193" y="33"/>
                    <a:pt x="13183" y="33"/>
                  </a:cubicBezTo>
                  <a:lnTo>
                    <a:pt x="13083" y="33"/>
                  </a:lnTo>
                  <a:cubicBezTo>
                    <a:pt x="13074" y="33"/>
                    <a:pt x="13067" y="26"/>
                    <a:pt x="13067" y="16"/>
                  </a:cubicBezTo>
                  <a:cubicBezTo>
                    <a:pt x="13067" y="7"/>
                    <a:pt x="13074" y="0"/>
                    <a:pt x="13083" y="0"/>
                  </a:cubicBezTo>
                  <a:close/>
                  <a:moveTo>
                    <a:pt x="13317" y="0"/>
                  </a:moveTo>
                  <a:lnTo>
                    <a:pt x="13417" y="0"/>
                  </a:lnTo>
                  <a:cubicBezTo>
                    <a:pt x="13426" y="0"/>
                    <a:pt x="13433" y="7"/>
                    <a:pt x="13433" y="16"/>
                  </a:cubicBezTo>
                  <a:cubicBezTo>
                    <a:pt x="13433" y="26"/>
                    <a:pt x="13426" y="33"/>
                    <a:pt x="13417" y="33"/>
                  </a:cubicBezTo>
                  <a:lnTo>
                    <a:pt x="13317" y="33"/>
                  </a:lnTo>
                  <a:cubicBezTo>
                    <a:pt x="13308" y="33"/>
                    <a:pt x="13300" y="26"/>
                    <a:pt x="13300" y="16"/>
                  </a:cubicBezTo>
                  <a:cubicBezTo>
                    <a:pt x="13300" y="7"/>
                    <a:pt x="13308" y="0"/>
                    <a:pt x="13317" y="0"/>
                  </a:cubicBezTo>
                  <a:close/>
                  <a:moveTo>
                    <a:pt x="13550" y="0"/>
                  </a:moveTo>
                  <a:lnTo>
                    <a:pt x="13650" y="0"/>
                  </a:lnTo>
                  <a:cubicBezTo>
                    <a:pt x="13659" y="0"/>
                    <a:pt x="13667" y="7"/>
                    <a:pt x="13667" y="16"/>
                  </a:cubicBezTo>
                  <a:cubicBezTo>
                    <a:pt x="13667" y="26"/>
                    <a:pt x="13659" y="33"/>
                    <a:pt x="13650" y="33"/>
                  </a:cubicBezTo>
                  <a:lnTo>
                    <a:pt x="13550" y="33"/>
                  </a:lnTo>
                  <a:cubicBezTo>
                    <a:pt x="13541" y="33"/>
                    <a:pt x="13533" y="26"/>
                    <a:pt x="13533" y="16"/>
                  </a:cubicBezTo>
                  <a:cubicBezTo>
                    <a:pt x="13533" y="7"/>
                    <a:pt x="13541" y="0"/>
                    <a:pt x="13550" y="0"/>
                  </a:cubicBezTo>
                  <a:close/>
                  <a:moveTo>
                    <a:pt x="13783" y="0"/>
                  </a:moveTo>
                  <a:lnTo>
                    <a:pt x="13883" y="0"/>
                  </a:lnTo>
                  <a:cubicBezTo>
                    <a:pt x="13893" y="0"/>
                    <a:pt x="13900" y="7"/>
                    <a:pt x="13900" y="16"/>
                  </a:cubicBezTo>
                  <a:cubicBezTo>
                    <a:pt x="13900" y="26"/>
                    <a:pt x="13893" y="33"/>
                    <a:pt x="13883" y="33"/>
                  </a:cubicBezTo>
                  <a:lnTo>
                    <a:pt x="13783" y="33"/>
                  </a:lnTo>
                  <a:cubicBezTo>
                    <a:pt x="13774" y="33"/>
                    <a:pt x="13767" y="26"/>
                    <a:pt x="13767" y="16"/>
                  </a:cubicBezTo>
                  <a:cubicBezTo>
                    <a:pt x="13767" y="7"/>
                    <a:pt x="13774" y="0"/>
                    <a:pt x="13783" y="0"/>
                  </a:cubicBezTo>
                  <a:close/>
                  <a:moveTo>
                    <a:pt x="14017" y="0"/>
                  </a:moveTo>
                  <a:lnTo>
                    <a:pt x="14117" y="0"/>
                  </a:lnTo>
                  <a:cubicBezTo>
                    <a:pt x="14126" y="0"/>
                    <a:pt x="14133" y="7"/>
                    <a:pt x="14133" y="16"/>
                  </a:cubicBezTo>
                  <a:cubicBezTo>
                    <a:pt x="14133" y="26"/>
                    <a:pt x="14126" y="33"/>
                    <a:pt x="14117" y="33"/>
                  </a:cubicBezTo>
                  <a:lnTo>
                    <a:pt x="14017" y="33"/>
                  </a:lnTo>
                  <a:cubicBezTo>
                    <a:pt x="14008" y="33"/>
                    <a:pt x="14000" y="26"/>
                    <a:pt x="14000" y="16"/>
                  </a:cubicBezTo>
                  <a:cubicBezTo>
                    <a:pt x="14000" y="7"/>
                    <a:pt x="14008" y="0"/>
                    <a:pt x="14017" y="0"/>
                  </a:cubicBezTo>
                  <a:close/>
                  <a:moveTo>
                    <a:pt x="14250" y="0"/>
                  </a:moveTo>
                  <a:lnTo>
                    <a:pt x="14350" y="0"/>
                  </a:lnTo>
                  <a:cubicBezTo>
                    <a:pt x="14359" y="0"/>
                    <a:pt x="14367" y="7"/>
                    <a:pt x="14367" y="16"/>
                  </a:cubicBezTo>
                  <a:cubicBezTo>
                    <a:pt x="14367" y="26"/>
                    <a:pt x="14359" y="33"/>
                    <a:pt x="14350" y="33"/>
                  </a:cubicBezTo>
                  <a:lnTo>
                    <a:pt x="14250" y="33"/>
                  </a:lnTo>
                  <a:cubicBezTo>
                    <a:pt x="14241" y="33"/>
                    <a:pt x="14233" y="26"/>
                    <a:pt x="14233" y="16"/>
                  </a:cubicBezTo>
                  <a:cubicBezTo>
                    <a:pt x="14233" y="7"/>
                    <a:pt x="14241" y="0"/>
                    <a:pt x="14250" y="0"/>
                  </a:cubicBezTo>
                  <a:close/>
                  <a:moveTo>
                    <a:pt x="14483" y="0"/>
                  </a:moveTo>
                  <a:lnTo>
                    <a:pt x="14583" y="0"/>
                  </a:lnTo>
                  <a:cubicBezTo>
                    <a:pt x="14593" y="0"/>
                    <a:pt x="14600" y="7"/>
                    <a:pt x="14600" y="16"/>
                  </a:cubicBezTo>
                  <a:cubicBezTo>
                    <a:pt x="14600" y="26"/>
                    <a:pt x="14593" y="33"/>
                    <a:pt x="14583" y="33"/>
                  </a:cubicBezTo>
                  <a:lnTo>
                    <a:pt x="14483" y="33"/>
                  </a:lnTo>
                  <a:cubicBezTo>
                    <a:pt x="14474" y="33"/>
                    <a:pt x="14467" y="26"/>
                    <a:pt x="14467" y="16"/>
                  </a:cubicBezTo>
                  <a:cubicBezTo>
                    <a:pt x="14467" y="7"/>
                    <a:pt x="14474" y="0"/>
                    <a:pt x="14483" y="0"/>
                  </a:cubicBezTo>
                  <a:close/>
                  <a:moveTo>
                    <a:pt x="14717" y="0"/>
                  </a:moveTo>
                  <a:lnTo>
                    <a:pt x="14817" y="0"/>
                  </a:lnTo>
                  <a:cubicBezTo>
                    <a:pt x="14826" y="0"/>
                    <a:pt x="14833" y="7"/>
                    <a:pt x="14833" y="16"/>
                  </a:cubicBezTo>
                  <a:cubicBezTo>
                    <a:pt x="14833" y="26"/>
                    <a:pt x="14826" y="33"/>
                    <a:pt x="14817" y="33"/>
                  </a:cubicBezTo>
                  <a:lnTo>
                    <a:pt x="14717" y="33"/>
                  </a:lnTo>
                  <a:cubicBezTo>
                    <a:pt x="14708" y="33"/>
                    <a:pt x="14700" y="26"/>
                    <a:pt x="14700" y="16"/>
                  </a:cubicBezTo>
                  <a:cubicBezTo>
                    <a:pt x="14700" y="7"/>
                    <a:pt x="14708" y="0"/>
                    <a:pt x="14717" y="0"/>
                  </a:cubicBezTo>
                  <a:close/>
                  <a:moveTo>
                    <a:pt x="14950" y="0"/>
                  </a:moveTo>
                  <a:lnTo>
                    <a:pt x="15050" y="0"/>
                  </a:lnTo>
                  <a:cubicBezTo>
                    <a:pt x="15059" y="0"/>
                    <a:pt x="15067" y="7"/>
                    <a:pt x="15067" y="16"/>
                  </a:cubicBezTo>
                  <a:cubicBezTo>
                    <a:pt x="15067" y="26"/>
                    <a:pt x="15059" y="33"/>
                    <a:pt x="15050" y="33"/>
                  </a:cubicBezTo>
                  <a:lnTo>
                    <a:pt x="14950" y="33"/>
                  </a:lnTo>
                  <a:cubicBezTo>
                    <a:pt x="14941" y="33"/>
                    <a:pt x="14933" y="26"/>
                    <a:pt x="14933" y="16"/>
                  </a:cubicBezTo>
                  <a:cubicBezTo>
                    <a:pt x="14933" y="7"/>
                    <a:pt x="14941" y="0"/>
                    <a:pt x="14950" y="0"/>
                  </a:cubicBezTo>
                  <a:close/>
                  <a:moveTo>
                    <a:pt x="15183" y="0"/>
                  </a:moveTo>
                  <a:lnTo>
                    <a:pt x="15283" y="0"/>
                  </a:lnTo>
                  <a:cubicBezTo>
                    <a:pt x="15293" y="0"/>
                    <a:pt x="15300" y="7"/>
                    <a:pt x="15300" y="16"/>
                  </a:cubicBezTo>
                  <a:cubicBezTo>
                    <a:pt x="15300" y="26"/>
                    <a:pt x="15293" y="33"/>
                    <a:pt x="15283" y="33"/>
                  </a:cubicBezTo>
                  <a:lnTo>
                    <a:pt x="15183" y="33"/>
                  </a:lnTo>
                  <a:cubicBezTo>
                    <a:pt x="15174" y="33"/>
                    <a:pt x="15167" y="26"/>
                    <a:pt x="15167" y="16"/>
                  </a:cubicBezTo>
                  <a:cubicBezTo>
                    <a:pt x="15167" y="7"/>
                    <a:pt x="15174" y="0"/>
                    <a:pt x="15183" y="0"/>
                  </a:cubicBezTo>
                  <a:close/>
                  <a:moveTo>
                    <a:pt x="15417" y="0"/>
                  </a:moveTo>
                  <a:lnTo>
                    <a:pt x="15517" y="0"/>
                  </a:lnTo>
                  <a:cubicBezTo>
                    <a:pt x="15526" y="0"/>
                    <a:pt x="15533" y="7"/>
                    <a:pt x="15533" y="16"/>
                  </a:cubicBezTo>
                  <a:cubicBezTo>
                    <a:pt x="15533" y="26"/>
                    <a:pt x="15526" y="33"/>
                    <a:pt x="15517" y="33"/>
                  </a:cubicBezTo>
                  <a:lnTo>
                    <a:pt x="15417" y="33"/>
                  </a:lnTo>
                  <a:cubicBezTo>
                    <a:pt x="15408" y="33"/>
                    <a:pt x="15400" y="26"/>
                    <a:pt x="15400" y="16"/>
                  </a:cubicBezTo>
                  <a:cubicBezTo>
                    <a:pt x="15400" y="7"/>
                    <a:pt x="15408" y="0"/>
                    <a:pt x="15417" y="0"/>
                  </a:cubicBezTo>
                  <a:close/>
                  <a:moveTo>
                    <a:pt x="15650" y="0"/>
                  </a:moveTo>
                  <a:lnTo>
                    <a:pt x="15750" y="0"/>
                  </a:lnTo>
                  <a:cubicBezTo>
                    <a:pt x="15759" y="0"/>
                    <a:pt x="15767" y="7"/>
                    <a:pt x="15767" y="16"/>
                  </a:cubicBezTo>
                  <a:cubicBezTo>
                    <a:pt x="15767" y="26"/>
                    <a:pt x="15759" y="33"/>
                    <a:pt x="15750" y="33"/>
                  </a:cubicBezTo>
                  <a:lnTo>
                    <a:pt x="15650" y="33"/>
                  </a:lnTo>
                  <a:cubicBezTo>
                    <a:pt x="15641" y="33"/>
                    <a:pt x="15633" y="26"/>
                    <a:pt x="15633" y="16"/>
                  </a:cubicBezTo>
                  <a:cubicBezTo>
                    <a:pt x="15633" y="7"/>
                    <a:pt x="15641" y="0"/>
                    <a:pt x="15650" y="0"/>
                  </a:cubicBezTo>
                  <a:close/>
                  <a:moveTo>
                    <a:pt x="15883" y="0"/>
                  </a:moveTo>
                  <a:lnTo>
                    <a:pt x="15983" y="0"/>
                  </a:lnTo>
                  <a:cubicBezTo>
                    <a:pt x="15993" y="0"/>
                    <a:pt x="16000" y="7"/>
                    <a:pt x="16000" y="16"/>
                  </a:cubicBezTo>
                  <a:cubicBezTo>
                    <a:pt x="16000" y="26"/>
                    <a:pt x="15993" y="33"/>
                    <a:pt x="15983" y="33"/>
                  </a:cubicBezTo>
                  <a:lnTo>
                    <a:pt x="15883" y="33"/>
                  </a:lnTo>
                  <a:cubicBezTo>
                    <a:pt x="15874" y="33"/>
                    <a:pt x="15867" y="26"/>
                    <a:pt x="15867" y="16"/>
                  </a:cubicBezTo>
                  <a:cubicBezTo>
                    <a:pt x="15867" y="7"/>
                    <a:pt x="15874" y="0"/>
                    <a:pt x="15883" y="0"/>
                  </a:cubicBezTo>
                  <a:close/>
                  <a:moveTo>
                    <a:pt x="16117" y="0"/>
                  </a:moveTo>
                  <a:lnTo>
                    <a:pt x="16217" y="0"/>
                  </a:lnTo>
                  <a:cubicBezTo>
                    <a:pt x="16226" y="0"/>
                    <a:pt x="16233" y="7"/>
                    <a:pt x="16233" y="16"/>
                  </a:cubicBezTo>
                  <a:cubicBezTo>
                    <a:pt x="16233" y="26"/>
                    <a:pt x="16226" y="33"/>
                    <a:pt x="16217" y="33"/>
                  </a:cubicBezTo>
                  <a:lnTo>
                    <a:pt x="16117" y="33"/>
                  </a:lnTo>
                  <a:cubicBezTo>
                    <a:pt x="16108" y="33"/>
                    <a:pt x="16100" y="26"/>
                    <a:pt x="16100" y="16"/>
                  </a:cubicBezTo>
                  <a:cubicBezTo>
                    <a:pt x="16100" y="7"/>
                    <a:pt x="16108" y="0"/>
                    <a:pt x="16117" y="0"/>
                  </a:cubicBezTo>
                  <a:close/>
                  <a:moveTo>
                    <a:pt x="16350" y="0"/>
                  </a:moveTo>
                  <a:lnTo>
                    <a:pt x="16450" y="0"/>
                  </a:lnTo>
                  <a:cubicBezTo>
                    <a:pt x="16459" y="0"/>
                    <a:pt x="16467" y="7"/>
                    <a:pt x="16467" y="16"/>
                  </a:cubicBezTo>
                  <a:cubicBezTo>
                    <a:pt x="16467" y="26"/>
                    <a:pt x="16459" y="33"/>
                    <a:pt x="16450" y="33"/>
                  </a:cubicBezTo>
                  <a:lnTo>
                    <a:pt x="16350" y="33"/>
                  </a:lnTo>
                  <a:cubicBezTo>
                    <a:pt x="16341" y="33"/>
                    <a:pt x="16333" y="26"/>
                    <a:pt x="16333" y="16"/>
                  </a:cubicBezTo>
                  <a:cubicBezTo>
                    <a:pt x="16333" y="7"/>
                    <a:pt x="16341" y="0"/>
                    <a:pt x="16350" y="0"/>
                  </a:cubicBezTo>
                  <a:close/>
                  <a:moveTo>
                    <a:pt x="16583" y="0"/>
                  </a:moveTo>
                  <a:lnTo>
                    <a:pt x="16683" y="0"/>
                  </a:lnTo>
                  <a:cubicBezTo>
                    <a:pt x="16693" y="0"/>
                    <a:pt x="16700" y="7"/>
                    <a:pt x="16700" y="16"/>
                  </a:cubicBezTo>
                  <a:cubicBezTo>
                    <a:pt x="16700" y="26"/>
                    <a:pt x="16693" y="33"/>
                    <a:pt x="16683" y="33"/>
                  </a:cubicBezTo>
                  <a:lnTo>
                    <a:pt x="16583" y="33"/>
                  </a:lnTo>
                  <a:cubicBezTo>
                    <a:pt x="16574" y="33"/>
                    <a:pt x="16567" y="26"/>
                    <a:pt x="16567" y="16"/>
                  </a:cubicBezTo>
                  <a:cubicBezTo>
                    <a:pt x="16567" y="7"/>
                    <a:pt x="16574" y="0"/>
                    <a:pt x="16583" y="0"/>
                  </a:cubicBezTo>
                  <a:close/>
                  <a:moveTo>
                    <a:pt x="16817" y="0"/>
                  </a:moveTo>
                  <a:lnTo>
                    <a:pt x="16917" y="0"/>
                  </a:lnTo>
                  <a:cubicBezTo>
                    <a:pt x="16926" y="0"/>
                    <a:pt x="16933" y="7"/>
                    <a:pt x="16933" y="16"/>
                  </a:cubicBezTo>
                  <a:cubicBezTo>
                    <a:pt x="16933" y="26"/>
                    <a:pt x="16926" y="33"/>
                    <a:pt x="16917" y="33"/>
                  </a:cubicBezTo>
                  <a:lnTo>
                    <a:pt x="16817" y="33"/>
                  </a:lnTo>
                  <a:cubicBezTo>
                    <a:pt x="16808" y="33"/>
                    <a:pt x="16800" y="26"/>
                    <a:pt x="16800" y="16"/>
                  </a:cubicBezTo>
                  <a:cubicBezTo>
                    <a:pt x="16800" y="7"/>
                    <a:pt x="16808" y="0"/>
                    <a:pt x="16817" y="0"/>
                  </a:cubicBezTo>
                  <a:close/>
                  <a:moveTo>
                    <a:pt x="17050" y="0"/>
                  </a:moveTo>
                  <a:lnTo>
                    <a:pt x="17150" y="0"/>
                  </a:lnTo>
                  <a:cubicBezTo>
                    <a:pt x="17159" y="0"/>
                    <a:pt x="17167" y="7"/>
                    <a:pt x="17167" y="16"/>
                  </a:cubicBezTo>
                  <a:cubicBezTo>
                    <a:pt x="17167" y="26"/>
                    <a:pt x="17159" y="33"/>
                    <a:pt x="17150" y="33"/>
                  </a:cubicBezTo>
                  <a:lnTo>
                    <a:pt x="17050" y="33"/>
                  </a:lnTo>
                  <a:cubicBezTo>
                    <a:pt x="17041" y="33"/>
                    <a:pt x="17033" y="26"/>
                    <a:pt x="17033" y="16"/>
                  </a:cubicBezTo>
                  <a:cubicBezTo>
                    <a:pt x="17033" y="7"/>
                    <a:pt x="17041" y="0"/>
                    <a:pt x="17050" y="0"/>
                  </a:cubicBezTo>
                  <a:close/>
                  <a:moveTo>
                    <a:pt x="17283" y="0"/>
                  </a:moveTo>
                  <a:lnTo>
                    <a:pt x="17383" y="0"/>
                  </a:lnTo>
                  <a:cubicBezTo>
                    <a:pt x="17393" y="0"/>
                    <a:pt x="17400" y="7"/>
                    <a:pt x="17400" y="16"/>
                  </a:cubicBezTo>
                  <a:cubicBezTo>
                    <a:pt x="17400" y="26"/>
                    <a:pt x="17393" y="33"/>
                    <a:pt x="17383" y="33"/>
                  </a:cubicBezTo>
                  <a:lnTo>
                    <a:pt x="17283" y="33"/>
                  </a:lnTo>
                  <a:cubicBezTo>
                    <a:pt x="17274" y="33"/>
                    <a:pt x="17267" y="26"/>
                    <a:pt x="17267" y="16"/>
                  </a:cubicBezTo>
                  <a:cubicBezTo>
                    <a:pt x="17267" y="7"/>
                    <a:pt x="17274" y="0"/>
                    <a:pt x="17283" y="0"/>
                  </a:cubicBezTo>
                  <a:close/>
                  <a:moveTo>
                    <a:pt x="17517" y="0"/>
                  </a:moveTo>
                  <a:lnTo>
                    <a:pt x="17617" y="0"/>
                  </a:lnTo>
                  <a:cubicBezTo>
                    <a:pt x="17626" y="0"/>
                    <a:pt x="17633" y="7"/>
                    <a:pt x="17633" y="16"/>
                  </a:cubicBezTo>
                  <a:cubicBezTo>
                    <a:pt x="17633" y="26"/>
                    <a:pt x="17626" y="33"/>
                    <a:pt x="17617" y="33"/>
                  </a:cubicBezTo>
                  <a:lnTo>
                    <a:pt x="17517" y="33"/>
                  </a:lnTo>
                  <a:cubicBezTo>
                    <a:pt x="17508" y="33"/>
                    <a:pt x="17500" y="26"/>
                    <a:pt x="17500" y="16"/>
                  </a:cubicBezTo>
                  <a:cubicBezTo>
                    <a:pt x="17500" y="7"/>
                    <a:pt x="17508" y="0"/>
                    <a:pt x="17517" y="0"/>
                  </a:cubicBezTo>
                  <a:close/>
                  <a:moveTo>
                    <a:pt x="17750" y="0"/>
                  </a:moveTo>
                  <a:lnTo>
                    <a:pt x="17850" y="0"/>
                  </a:lnTo>
                  <a:cubicBezTo>
                    <a:pt x="17859" y="0"/>
                    <a:pt x="17867" y="7"/>
                    <a:pt x="17867" y="16"/>
                  </a:cubicBezTo>
                  <a:cubicBezTo>
                    <a:pt x="17867" y="26"/>
                    <a:pt x="17859" y="33"/>
                    <a:pt x="17850" y="33"/>
                  </a:cubicBezTo>
                  <a:lnTo>
                    <a:pt x="17750" y="33"/>
                  </a:lnTo>
                  <a:cubicBezTo>
                    <a:pt x="17741" y="33"/>
                    <a:pt x="17733" y="26"/>
                    <a:pt x="17733" y="16"/>
                  </a:cubicBezTo>
                  <a:cubicBezTo>
                    <a:pt x="17733" y="7"/>
                    <a:pt x="17741" y="0"/>
                    <a:pt x="17750" y="0"/>
                  </a:cubicBezTo>
                  <a:close/>
                  <a:moveTo>
                    <a:pt x="17983" y="0"/>
                  </a:moveTo>
                  <a:lnTo>
                    <a:pt x="18083" y="0"/>
                  </a:lnTo>
                  <a:cubicBezTo>
                    <a:pt x="18093" y="0"/>
                    <a:pt x="18100" y="7"/>
                    <a:pt x="18100" y="16"/>
                  </a:cubicBezTo>
                  <a:cubicBezTo>
                    <a:pt x="18100" y="26"/>
                    <a:pt x="18093" y="33"/>
                    <a:pt x="18083" y="33"/>
                  </a:cubicBezTo>
                  <a:lnTo>
                    <a:pt x="17983" y="33"/>
                  </a:lnTo>
                  <a:cubicBezTo>
                    <a:pt x="17974" y="33"/>
                    <a:pt x="17967" y="26"/>
                    <a:pt x="17967" y="16"/>
                  </a:cubicBezTo>
                  <a:cubicBezTo>
                    <a:pt x="17967" y="7"/>
                    <a:pt x="17974" y="0"/>
                    <a:pt x="17983" y="0"/>
                  </a:cubicBezTo>
                  <a:close/>
                  <a:moveTo>
                    <a:pt x="18217" y="0"/>
                  </a:moveTo>
                  <a:lnTo>
                    <a:pt x="18317" y="0"/>
                  </a:lnTo>
                  <a:cubicBezTo>
                    <a:pt x="18326" y="0"/>
                    <a:pt x="18333" y="7"/>
                    <a:pt x="18333" y="16"/>
                  </a:cubicBezTo>
                  <a:cubicBezTo>
                    <a:pt x="18333" y="26"/>
                    <a:pt x="18326" y="33"/>
                    <a:pt x="18317" y="33"/>
                  </a:cubicBezTo>
                  <a:lnTo>
                    <a:pt x="18217" y="33"/>
                  </a:lnTo>
                  <a:cubicBezTo>
                    <a:pt x="18208" y="33"/>
                    <a:pt x="18200" y="26"/>
                    <a:pt x="18200" y="16"/>
                  </a:cubicBezTo>
                  <a:cubicBezTo>
                    <a:pt x="18200" y="7"/>
                    <a:pt x="18208" y="0"/>
                    <a:pt x="18217" y="0"/>
                  </a:cubicBezTo>
                  <a:close/>
                  <a:moveTo>
                    <a:pt x="18450" y="0"/>
                  </a:moveTo>
                  <a:lnTo>
                    <a:pt x="18525" y="0"/>
                  </a:lnTo>
                  <a:cubicBezTo>
                    <a:pt x="18534" y="0"/>
                    <a:pt x="18542" y="7"/>
                    <a:pt x="18542" y="16"/>
                  </a:cubicBezTo>
                  <a:cubicBezTo>
                    <a:pt x="18542" y="26"/>
                    <a:pt x="18534" y="33"/>
                    <a:pt x="18525" y="33"/>
                  </a:cubicBezTo>
                  <a:lnTo>
                    <a:pt x="18450" y="33"/>
                  </a:lnTo>
                  <a:cubicBezTo>
                    <a:pt x="18441" y="33"/>
                    <a:pt x="18433" y="26"/>
                    <a:pt x="18433" y="16"/>
                  </a:cubicBezTo>
                  <a:cubicBezTo>
                    <a:pt x="18433" y="7"/>
                    <a:pt x="18441" y="0"/>
                    <a:pt x="18450" y="0"/>
                  </a:cubicBezTo>
                  <a:close/>
                </a:path>
              </a:pathLst>
            </a:custGeom>
            <a:solidFill>
              <a:srgbClr val="000000"/>
            </a:solidFill>
            <a:ln w="0" cap="flat">
              <a:solidFill>
                <a:srgbClr val="000000"/>
              </a:solidFill>
              <a:prstDash val="solid"/>
              <a:bevel/>
              <a:headEnd/>
              <a:tailEnd/>
            </a:ln>
          </p:spPr>
          <p:txBody>
            <a:bodyPr/>
            <a:lstStyle/>
            <a:p>
              <a:endParaRPr lang="ja-JP" altLang="en-US"/>
            </a:p>
          </p:txBody>
        </p:sp>
        <p:sp>
          <p:nvSpPr>
            <p:cNvPr id="25684" name="Freeform 134"/>
            <p:cNvSpPr>
              <a:spLocks noEditPoints="1"/>
            </p:cNvSpPr>
            <p:nvPr/>
          </p:nvSpPr>
          <p:spPr bwMode="auto">
            <a:xfrm>
              <a:off x="1772" y="2234"/>
              <a:ext cx="2846" cy="5"/>
            </a:xfrm>
            <a:custGeom>
              <a:avLst/>
              <a:gdLst>
                <a:gd name="T0" fmla="*/ 0 w 18542"/>
                <a:gd name="T1" fmla="*/ 0 h 33"/>
                <a:gd name="T2" fmla="*/ 0 w 18542"/>
                <a:gd name="T3" fmla="*/ 0 h 33"/>
                <a:gd name="T4" fmla="*/ 0 w 18542"/>
                <a:gd name="T5" fmla="*/ 0 h 33"/>
                <a:gd name="T6" fmla="*/ 0 w 18542"/>
                <a:gd name="T7" fmla="*/ 0 h 33"/>
                <a:gd name="T8" fmla="*/ 0 w 18542"/>
                <a:gd name="T9" fmla="*/ 0 h 33"/>
                <a:gd name="T10" fmla="*/ 0 w 18542"/>
                <a:gd name="T11" fmla="*/ 0 h 33"/>
                <a:gd name="T12" fmla="*/ 0 w 18542"/>
                <a:gd name="T13" fmla="*/ 0 h 33"/>
                <a:gd name="T14" fmla="*/ 0 w 18542"/>
                <a:gd name="T15" fmla="*/ 0 h 33"/>
                <a:gd name="T16" fmla="*/ 0 w 18542"/>
                <a:gd name="T17" fmla="*/ 0 h 33"/>
                <a:gd name="T18" fmla="*/ 0 w 18542"/>
                <a:gd name="T19" fmla="*/ 0 h 33"/>
                <a:gd name="T20" fmla="*/ 0 w 18542"/>
                <a:gd name="T21" fmla="*/ 0 h 33"/>
                <a:gd name="T22" fmla="*/ 0 w 18542"/>
                <a:gd name="T23" fmla="*/ 0 h 33"/>
                <a:gd name="T24" fmla="*/ 0 w 18542"/>
                <a:gd name="T25" fmla="*/ 0 h 33"/>
                <a:gd name="T26" fmla="*/ 0 w 18542"/>
                <a:gd name="T27" fmla="*/ 0 h 33"/>
                <a:gd name="T28" fmla="*/ 0 w 18542"/>
                <a:gd name="T29" fmla="*/ 0 h 33"/>
                <a:gd name="T30" fmla="*/ 0 w 18542"/>
                <a:gd name="T31" fmla="*/ 0 h 33"/>
                <a:gd name="T32" fmla="*/ 0 w 18542"/>
                <a:gd name="T33" fmla="*/ 0 h 33"/>
                <a:gd name="T34" fmla="*/ 0 w 18542"/>
                <a:gd name="T35" fmla="*/ 0 h 33"/>
                <a:gd name="T36" fmla="*/ 0 w 18542"/>
                <a:gd name="T37" fmla="*/ 0 h 33"/>
                <a:gd name="T38" fmla="*/ 0 w 18542"/>
                <a:gd name="T39" fmla="*/ 0 h 33"/>
                <a:gd name="T40" fmla="*/ 0 w 18542"/>
                <a:gd name="T41" fmla="*/ 0 h 33"/>
                <a:gd name="T42" fmla="*/ 0 w 18542"/>
                <a:gd name="T43" fmla="*/ 0 h 33"/>
                <a:gd name="T44" fmla="*/ 0 w 18542"/>
                <a:gd name="T45" fmla="*/ 0 h 33"/>
                <a:gd name="T46" fmla="*/ 0 w 18542"/>
                <a:gd name="T47" fmla="*/ 0 h 33"/>
                <a:gd name="T48" fmla="*/ 0 w 18542"/>
                <a:gd name="T49" fmla="*/ 0 h 33"/>
                <a:gd name="T50" fmla="*/ 0 w 18542"/>
                <a:gd name="T51" fmla="*/ 0 h 33"/>
                <a:gd name="T52" fmla="*/ 0 w 18542"/>
                <a:gd name="T53" fmla="*/ 0 h 33"/>
                <a:gd name="T54" fmla="*/ 0 w 18542"/>
                <a:gd name="T55" fmla="*/ 0 h 33"/>
                <a:gd name="T56" fmla="*/ 0 w 18542"/>
                <a:gd name="T57" fmla="*/ 0 h 33"/>
                <a:gd name="T58" fmla="*/ 0 w 18542"/>
                <a:gd name="T59" fmla="*/ 0 h 33"/>
                <a:gd name="T60" fmla="*/ 0 w 18542"/>
                <a:gd name="T61" fmla="*/ 0 h 33"/>
                <a:gd name="T62" fmla="*/ 0 w 18542"/>
                <a:gd name="T63" fmla="*/ 0 h 33"/>
                <a:gd name="T64" fmla="*/ 0 w 18542"/>
                <a:gd name="T65" fmla="*/ 0 h 33"/>
                <a:gd name="T66" fmla="*/ 0 w 18542"/>
                <a:gd name="T67" fmla="*/ 0 h 33"/>
                <a:gd name="T68" fmla="*/ 0 w 18542"/>
                <a:gd name="T69" fmla="*/ 0 h 33"/>
                <a:gd name="T70" fmla="*/ 0 w 18542"/>
                <a:gd name="T71" fmla="*/ 0 h 33"/>
                <a:gd name="T72" fmla="*/ 0 w 18542"/>
                <a:gd name="T73" fmla="*/ 0 h 33"/>
                <a:gd name="T74" fmla="*/ 0 w 18542"/>
                <a:gd name="T75" fmla="*/ 0 h 33"/>
                <a:gd name="T76" fmla="*/ 0 w 18542"/>
                <a:gd name="T77" fmla="*/ 0 h 33"/>
                <a:gd name="T78" fmla="*/ 0 w 18542"/>
                <a:gd name="T79" fmla="*/ 0 h 33"/>
                <a:gd name="T80" fmla="*/ 0 w 18542"/>
                <a:gd name="T81" fmla="*/ 0 h 33"/>
                <a:gd name="T82" fmla="*/ 0 w 18542"/>
                <a:gd name="T83" fmla="*/ 0 h 33"/>
                <a:gd name="T84" fmla="*/ 0 w 18542"/>
                <a:gd name="T85" fmla="*/ 0 h 33"/>
                <a:gd name="T86" fmla="*/ 0 w 18542"/>
                <a:gd name="T87" fmla="*/ 0 h 33"/>
                <a:gd name="T88" fmla="*/ 0 w 18542"/>
                <a:gd name="T89" fmla="*/ 0 h 33"/>
                <a:gd name="T90" fmla="*/ 0 w 18542"/>
                <a:gd name="T91" fmla="*/ 0 h 33"/>
                <a:gd name="T92" fmla="*/ 0 w 18542"/>
                <a:gd name="T93" fmla="*/ 0 h 33"/>
                <a:gd name="T94" fmla="*/ 0 w 18542"/>
                <a:gd name="T95" fmla="*/ 0 h 33"/>
                <a:gd name="T96" fmla="*/ 0 w 18542"/>
                <a:gd name="T97" fmla="*/ 0 h 33"/>
                <a:gd name="T98" fmla="*/ 0 w 18542"/>
                <a:gd name="T99" fmla="*/ 0 h 33"/>
                <a:gd name="T100" fmla="*/ 0 w 18542"/>
                <a:gd name="T101" fmla="*/ 0 h 33"/>
                <a:gd name="T102" fmla="*/ 0 w 18542"/>
                <a:gd name="T103" fmla="*/ 0 h 33"/>
                <a:gd name="T104" fmla="*/ 0 w 18542"/>
                <a:gd name="T105" fmla="*/ 0 h 33"/>
                <a:gd name="T106" fmla="*/ 0 w 18542"/>
                <a:gd name="T107" fmla="*/ 0 h 33"/>
                <a:gd name="T108" fmla="*/ 0 w 18542"/>
                <a:gd name="T109" fmla="*/ 0 h 33"/>
                <a:gd name="T110" fmla="*/ 0 w 18542"/>
                <a:gd name="T111" fmla="*/ 0 h 33"/>
                <a:gd name="T112" fmla="*/ 0 w 18542"/>
                <a:gd name="T113" fmla="*/ 0 h 33"/>
                <a:gd name="T114" fmla="*/ 0 w 18542"/>
                <a:gd name="T115" fmla="*/ 0 h 33"/>
                <a:gd name="T116" fmla="*/ 0 w 18542"/>
                <a:gd name="T117" fmla="*/ 0 h 33"/>
                <a:gd name="T118" fmla="*/ 0 w 18542"/>
                <a:gd name="T119" fmla="*/ 0 h 33"/>
                <a:gd name="T120" fmla="*/ 0 w 18542"/>
                <a:gd name="T121" fmla="*/ 0 h 33"/>
                <a:gd name="T122" fmla="*/ 0 w 18542"/>
                <a:gd name="T123" fmla="*/ 0 h 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542"/>
                <a:gd name="T187" fmla="*/ 0 h 33"/>
                <a:gd name="T188" fmla="*/ 18542 w 18542"/>
                <a:gd name="T189" fmla="*/ 33 h 3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542" h="33">
                  <a:moveTo>
                    <a:pt x="17" y="0"/>
                  </a:moveTo>
                  <a:lnTo>
                    <a:pt x="117" y="0"/>
                  </a:lnTo>
                  <a:cubicBezTo>
                    <a:pt x="126" y="0"/>
                    <a:pt x="133" y="7"/>
                    <a:pt x="133" y="16"/>
                  </a:cubicBezTo>
                  <a:cubicBezTo>
                    <a:pt x="133" y="26"/>
                    <a:pt x="126" y="33"/>
                    <a:pt x="117" y="33"/>
                  </a:cubicBezTo>
                  <a:lnTo>
                    <a:pt x="17" y="33"/>
                  </a:lnTo>
                  <a:cubicBezTo>
                    <a:pt x="8" y="33"/>
                    <a:pt x="0" y="26"/>
                    <a:pt x="0" y="16"/>
                  </a:cubicBezTo>
                  <a:cubicBezTo>
                    <a:pt x="0" y="7"/>
                    <a:pt x="8" y="0"/>
                    <a:pt x="17" y="0"/>
                  </a:cubicBezTo>
                  <a:close/>
                  <a:moveTo>
                    <a:pt x="250" y="0"/>
                  </a:moveTo>
                  <a:lnTo>
                    <a:pt x="350" y="0"/>
                  </a:lnTo>
                  <a:cubicBezTo>
                    <a:pt x="359" y="0"/>
                    <a:pt x="367" y="7"/>
                    <a:pt x="367" y="16"/>
                  </a:cubicBezTo>
                  <a:cubicBezTo>
                    <a:pt x="367" y="26"/>
                    <a:pt x="359" y="33"/>
                    <a:pt x="350" y="33"/>
                  </a:cubicBezTo>
                  <a:lnTo>
                    <a:pt x="250" y="33"/>
                  </a:lnTo>
                  <a:cubicBezTo>
                    <a:pt x="241" y="33"/>
                    <a:pt x="233" y="26"/>
                    <a:pt x="233" y="16"/>
                  </a:cubicBezTo>
                  <a:cubicBezTo>
                    <a:pt x="233" y="7"/>
                    <a:pt x="241" y="0"/>
                    <a:pt x="250" y="0"/>
                  </a:cubicBezTo>
                  <a:close/>
                  <a:moveTo>
                    <a:pt x="483" y="0"/>
                  </a:moveTo>
                  <a:lnTo>
                    <a:pt x="583" y="0"/>
                  </a:lnTo>
                  <a:cubicBezTo>
                    <a:pt x="593" y="0"/>
                    <a:pt x="600" y="7"/>
                    <a:pt x="600" y="16"/>
                  </a:cubicBezTo>
                  <a:cubicBezTo>
                    <a:pt x="600" y="26"/>
                    <a:pt x="593" y="33"/>
                    <a:pt x="583" y="33"/>
                  </a:cubicBezTo>
                  <a:lnTo>
                    <a:pt x="483" y="33"/>
                  </a:lnTo>
                  <a:cubicBezTo>
                    <a:pt x="474" y="33"/>
                    <a:pt x="467" y="26"/>
                    <a:pt x="467" y="16"/>
                  </a:cubicBezTo>
                  <a:cubicBezTo>
                    <a:pt x="467" y="7"/>
                    <a:pt x="474" y="0"/>
                    <a:pt x="483" y="0"/>
                  </a:cubicBezTo>
                  <a:close/>
                  <a:moveTo>
                    <a:pt x="717" y="0"/>
                  </a:moveTo>
                  <a:lnTo>
                    <a:pt x="817" y="0"/>
                  </a:lnTo>
                  <a:cubicBezTo>
                    <a:pt x="826" y="0"/>
                    <a:pt x="833" y="7"/>
                    <a:pt x="833" y="16"/>
                  </a:cubicBezTo>
                  <a:cubicBezTo>
                    <a:pt x="833" y="26"/>
                    <a:pt x="826" y="33"/>
                    <a:pt x="817" y="33"/>
                  </a:cubicBezTo>
                  <a:lnTo>
                    <a:pt x="717" y="33"/>
                  </a:lnTo>
                  <a:cubicBezTo>
                    <a:pt x="708" y="33"/>
                    <a:pt x="700" y="26"/>
                    <a:pt x="700" y="16"/>
                  </a:cubicBezTo>
                  <a:cubicBezTo>
                    <a:pt x="700" y="7"/>
                    <a:pt x="708" y="0"/>
                    <a:pt x="717" y="0"/>
                  </a:cubicBezTo>
                  <a:close/>
                  <a:moveTo>
                    <a:pt x="950" y="0"/>
                  </a:moveTo>
                  <a:lnTo>
                    <a:pt x="1050" y="0"/>
                  </a:lnTo>
                  <a:cubicBezTo>
                    <a:pt x="1059" y="0"/>
                    <a:pt x="1067" y="7"/>
                    <a:pt x="1067" y="16"/>
                  </a:cubicBezTo>
                  <a:cubicBezTo>
                    <a:pt x="1067" y="26"/>
                    <a:pt x="1059" y="33"/>
                    <a:pt x="1050" y="33"/>
                  </a:cubicBezTo>
                  <a:lnTo>
                    <a:pt x="950" y="33"/>
                  </a:lnTo>
                  <a:cubicBezTo>
                    <a:pt x="941" y="33"/>
                    <a:pt x="933" y="26"/>
                    <a:pt x="933" y="16"/>
                  </a:cubicBezTo>
                  <a:cubicBezTo>
                    <a:pt x="933" y="7"/>
                    <a:pt x="941" y="0"/>
                    <a:pt x="950" y="0"/>
                  </a:cubicBezTo>
                  <a:close/>
                  <a:moveTo>
                    <a:pt x="1183" y="0"/>
                  </a:moveTo>
                  <a:lnTo>
                    <a:pt x="1283" y="0"/>
                  </a:lnTo>
                  <a:cubicBezTo>
                    <a:pt x="1293" y="0"/>
                    <a:pt x="1300" y="7"/>
                    <a:pt x="1300" y="16"/>
                  </a:cubicBezTo>
                  <a:cubicBezTo>
                    <a:pt x="1300" y="26"/>
                    <a:pt x="1293" y="33"/>
                    <a:pt x="1283" y="33"/>
                  </a:cubicBezTo>
                  <a:lnTo>
                    <a:pt x="1183" y="33"/>
                  </a:lnTo>
                  <a:cubicBezTo>
                    <a:pt x="1174" y="33"/>
                    <a:pt x="1167" y="26"/>
                    <a:pt x="1167" y="16"/>
                  </a:cubicBezTo>
                  <a:cubicBezTo>
                    <a:pt x="1167" y="7"/>
                    <a:pt x="1174" y="0"/>
                    <a:pt x="1183" y="0"/>
                  </a:cubicBezTo>
                  <a:close/>
                  <a:moveTo>
                    <a:pt x="1417" y="0"/>
                  </a:moveTo>
                  <a:lnTo>
                    <a:pt x="1517" y="0"/>
                  </a:lnTo>
                  <a:cubicBezTo>
                    <a:pt x="1526" y="0"/>
                    <a:pt x="1533" y="7"/>
                    <a:pt x="1533" y="16"/>
                  </a:cubicBezTo>
                  <a:cubicBezTo>
                    <a:pt x="1533" y="26"/>
                    <a:pt x="1526" y="33"/>
                    <a:pt x="1517" y="33"/>
                  </a:cubicBezTo>
                  <a:lnTo>
                    <a:pt x="1417" y="33"/>
                  </a:lnTo>
                  <a:cubicBezTo>
                    <a:pt x="1408" y="33"/>
                    <a:pt x="1400" y="26"/>
                    <a:pt x="1400" y="16"/>
                  </a:cubicBezTo>
                  <a:cubicBezTo>
                    <a:pt x="1400" y="7"/>
                    <a:pt x="1408" y="0"/>
                    <a:pt x="1417" y="0"/>
                  </a:cubicBezTo>
                  <a:close/>
                  <a:moveTo>
                    <a:pt x="1650" y="0"/>
                  </a:moveTo>
                  <a:lnTo>
                    <a:pt x="1750" y="0"/>
                  </a:lnTo>
                  <a:cubicBezTo>
                    <a:pt x="1759" y="0"/>
                    <a:pt x="1767" y="7"/>
                    <a:pt x="1767" y="16"/>
                  </a:cubicBezTo>
                  <a:cubicBezTo>
                    <a:pt x="1767" y="26"/>
                    <a:pt x="1759" y="33"/>
                    <a:pt x="1750" y="33"/>
                  </a:cubicBezTo>
                  <a:lnTo>
                    <a:pt x="1650" y="33"/>
                  </a:lnTo>
                  <a:cubicBezTo>
                    <a:pt x="1641" y="33"/>
                    <a:pt x="1633" y="26"/>
                    <a:pt x="1633" y="16"/>
                  </a:cubicBezTo>
                  <a:cubicBezTo>
                    <a:pt x="1633" y="7"/>
                    <a:pt x="1641" y="0"/>
                    <a:pt x="1650" y="0"/>
                  </a:cubicBezTo>
                  <a:close/>
                  <a:moveTo>
                    <a:pt x="1883" y="0"/>
                  </a:moveTo>
                  <a:lnTo>
                    <a:pt x="1983" y="0"/>
                  </a:lnTo>
                  <a:cubicBezTo>
                    <a:pt x="1993" y="0"/>
                    <a:pt x="2000" y="7"/>
                    <a:pt x="2000" y="16"/>
                  </a:cubicBezTo>
                  <a:cubicBezTo>
                    <a:pt x="2000" y="26"/>
                    <a:pt x="1993" y="33"/>
                    <a:pt x="1983" y="33"/>
                  </a:cubicBezTo>
                  <a:lnTo>
                    <a:pt x="1883" y="33"/>
                  </a:lnTo>
                  <a:cubicBezTo>
                    <a:pt x="1874" y="33"/>
                    <a:pt x="1867" y="26"/>
                    <a:pt x="1867" y="16"/>
                  </a:cubicBezTo>
                  <a:cubicBezTo>
                    <a:pt x="1867" y="7"/>
                    <a:pt x="1874" y="0"/>
                    <a:pt x="1883" y="0"/>
                  </a:cubicBezTo>
                  <a:close/>
                  <a:moveTo>
                    <a:pt x="2117" y="0"/>
                  </a:moveTo>
                  <a:lnTo>
                    <a:pt x="2217" y="0"/>
                  </a:lnTo>
                  <a:cubicBezTo>
                    <a:pt x="2226" y="0"/>
                    <a:pt x="2233" y="7"/>
                    <a:pt x="2233" y="16"/>
                  </a:cubicBezTo>
                  <a:cubicBezTo>
                    <a:pt x="2233" y="26"/>
                    <a:pt x="2226" y="33"/>
                    <a:pt x="2217" y="33"/>
                  </a:cubicBezTo>
                  <a:lnTo>
                    <a:pt x="2117" y="33"/>
                  </a:lnTo>
                  <a:cubicBezTo>
                    <a:pt x="2108" y="33"/>
                    <a:pt x="2100" y="26"/>
                    <a:pt x="2100" y="16"/>
                  </a:cubicBezTo>
                  <a:cubicBezTo>
                    <a:pt x="2100" y="7"/>
                    <a:pt x="2108" y="0"/>
                    <a:pt x="2117" y="0"/>
                  </a:cubicBezTo>
                  <a:close/>
                  <a:moveTo>
                    <a:pt x="2350" y="0"/>
                  </a:moveTo>
                  <a:lnTo>
                    <a:pt x="2450" y="0"/>
                  </a:lnTo>
                  <a:cubicBezTo>
                    <a:pt x="2459" y="0"/>
                    <a:pt x="2467" y="7"/>
                    <a:pt x="2467" y="16"/>
                  </a:cubicBezTo>
                  <a:cubicBezTo>
                    <a:pt x="2467" y="26"/>
                    <a:pt x="2459" y="33"/>
                    <a:pt x="2450" y="33"/>
                  </a:cubicBezTo>
                  <a:lnTo>
                    <a:pt x="2350" y="33"/>
                  </a:lnTo>
                  <a:cubicBezTo>
                    <a:pt x="2341" y="33"/>
                    <a:pt x="2333" y="26"/>
                    <a:pt x="2333" y="16"/>
                  </a:cubicBezTo>
                  <a:cubicBezTo>
                    <a:pt x="2333" y="7"/>
                    <a:pt x="2341" y="0"/>
                    <a:pt x="2350" y="0"/>
                  </a:cubicBezTo>
                  <a:close/>
                  <a:moveTo>
                    <a:pt x="2583" y="0"/>
                  </a:moveTo>
                  <a:lnTo>
                    <a:pt x="2683" y="0"/>
                  </a:lnTo>
                  <a:cubicBezTo>
                    <a:pt x="2693" y="0"/>
                    <a:pt x="2700" y="7"/>
                    <a:pt x="2700" y="16"/>
                  </a:cubicBezTo>
                  <a:cubicBezTo>
                    <a:pt x="2700" y="26"/>
                    <a:pt x="2693" y="33"/>
                    <a:pt x="2683" y="33"/>
                  </a:cubicBezTo>
                  <a:lnTo>
                    <a:pt x="2583" y="33"/>
                  </a:lnTo>
                  <a:cubicBezTo>
                    <a:pt x="2574" y="33"/>
                    <a:pt x="2567" y="26"/>
                    <a:pt x="2567" y="16"/>
                  </a:cubicBezTo>
                  <a:cubicBezTo>
                    <a:pt x="2567" y="7"/>
                    <a:pt x="2574" y="0"/>
                    <a:pt x="2583" y="0"/>
                  </a:cubicBezTo>
                  <a:close/>
                  <a:moveTo>
                    <a:pt x="2817" y="0"/>
                  </a:moveTo>
                  <a:lnTo>
                    <a:pt x="2917" y="0"/>
                  </a:lnTo>
                  <a:cubicBezTo>
                    <a:pt x="2926" y="0"/>
                    <a:pt x="2933" y="7"/>
                    <a:pt x="2933" y="16"/>
                  </a:cubicBezTo>
                  <a:cubicBezTo>
                    <a:pt x="2933" y="26"/>
                    <a:pt x="2926" y="33"/>
                    <a:pt x="2917" y="33"/>
                  </a:cubicBezTo>
                  <a:lnTo>
                    <a:pt x="2817" y="33"/>
                  </a:lnTo>
                  <a:cubicBezTo>
                    <a:pt x="2808" y="33"/>
                    <a:pt x="2800" y="26"/>
                    <a:pt x="2800" y="16"/>
                  </a:cubicBezTo>
                  <a:cubicBezTo>
                    <a:pt x="2800" y="7"/>
                    <a:pt x="2808" y="0"/>
                    <a:pt x="2817" y="0"/>
                  </a:cubicBezTo>
                  <a:close/>
                  <a:moveTo>
                    <a:pt x="3050" y="0"/>
                  </a:moveTo>
                  <a:lnTo>
                    <a:pt x="3150" y="0"/>
                  </a:lnTo>
                  <a:cubicBezTo>
                    <a:pt x="3159" y="0"/>
                    <a:pt x="3167" y="7"/>
                    <a:pt x="3167" y="16"/>
                  </a:cubicBezTo>
                  <a:cubicBezTo>
                    <a:pt x="3167" y="26"/>
                    <a:pt x="3159" y="33"/>
                    <a:pt x="3150" y="33"/>
                  </a:cubicBezTo>
                  <a:lnTo>
                    <a:pt x="3050" y="33"/>
                  </a:lnTo>
                  <a:cubicBezTo>
                    <a:pt x="3041" y="33"/>
                    <a:pt x="3033" y="26"/>
                    <a:pt x="3033" y="16"/>
                  </a:cubicBezTo>
                  <a:cubicBezTo>
                    <a:pt x="3033" y="7"/>
                    <a:pt x="3041" y="0"/>
                    <a:pt x="3050" y="0"/>
                  </a:cubicBezTo>
                  <a:close/>
                  <a:moveTo>
                    <a:pt x="3283" y="0"/>
                  </a:moveTo>
                  <a:lnTo>
                    <a:pt x="3383" y="0"/>
                  </a:lnTo>
                  <a:cubicBezTo>
                    <a:pt x="3393" y="0"/>
                    <a:pt x="3400" y="7"/>
                    <a:pt x="3400" y="16"/>
                  </a:cubicBezTo>
                  <a:cubicBezTo>
                    <a:pt x="3400" y="26"/>
                    <a:pt x="3393" y="33"/>
                    <a:pt x="3383" y="33"/>
                  </a:cubicBezTo>
                  <a:lnTo>
                    <a:pt x="3283" y="33"/>
                  </a:lnTo>
                  <a:cubicBezTo>
                    <a:pt x="3274" y="33"/>
                    <a:pt x="3267" y="26"/>
                    <a:pt x="3267" y="16"/>
                  </a:cubicBezTo>
                  <a:cubicBezTo>
                    <a:pt x="3267" y="7"/>
                    <a:pt x="3274" y="0"/>
                    <a:pt x="3283" y="0"/>
                  </a:cubicBezTo>
                  <a:close/>
                  <a:moveTo>
                    <a:pt x="3517" y="0"/>
                  </a:moveTo>
                  <a:lnTo>
                    <a:pt x="3617" y="0"/>
                  </a:lnTo>
                  <a:cubicBezTo>
                    <a:pt x="3626" y="0"/>
                    <a:pt x="3633" y="7"/>
                    <a:pt x="3633" y="16"/>
                  </a:cubicBezTo>
                  <a:cubicBezTo>
                    <a:pt x="3633" y="26"/>
                    <a:pt x="3626" y="33"/>
                    <a:pt x="3617" y="33"/>
                  </a:cubicBezTo>
                  <a:lnTo>
                    <a:pt x="3517" y="33"/>
                  </a:lnTo>
                  <a:cubicBezTo>
                    <a:pt x="3508" y="33"/>
                    <a:pt x="3500" y="26"/>
                    <a:pt x="3500" y="16"/>
                  </a:cubicBezTo>
                  <a:cubicBezTo>
                    <a:pt x="3500" y="7"/>
                    <a:pt x="3508" y="0"/>
                    <a:pt x="3517" y="0"/>
                  </a:cubicBezTo>
                  <a:close/>
                  <a:moveTo>
                    <a:pt x="3750" y="0"/>
                  </a:moveTo>
                  <a:lnTo>
                    <a:pt x="3850" y="0"/>
                  </a:lnTo>
                  <a:cubicBezTo>
                    <a:pt x="3859" y="0"/>
                    <a:pt x="3867" y="7"/>
                    <a:pt x="3867" y="16"/>
                  </a:cubicBezTo>
                  <a:cubicBezTo>
                    <a:pt x="3867" y="26"/>
                    <a:pt x="3859" y="33"/>
                    <a:pt x="3850" y="33"/>
                  </a:cubicBezTo>
                  <a:lnTo>
                    <a:pt x="3750" y="33"/>
                  </a:lnTo>
                  <a:cubicBezTo>
                    <a:pt x="3741" y="33"/>
                    <a:pt x="3733" y="26"/>
                    <a:pt x="3733" y="16"/>
                  </a:cubicBezTo>
                  <a:cubicBezTo>
                    <a:pt x="3733" y="7"/>
                    <a:pt x="3741" y="0"/>
                    <a:pt x="3750" y="0"/>
                  </a:cubicBezTo>
                  <a:close/>
                  <a:moveTo>
                    <a:pt x="3983" y="0"/>
                  </a:moveTo>
                  <a:lnTo>
                    <a:pt x="4083" y="0"/>
                  </a:lnTo>
                  <a:cubicBezTo>
                    <a:pt x="4093" y="0"/>
                    <a:pt x="4100" y="7"/>
                    <a:pt x="4100" y="16"/>
                  </a:cubicBezTo>
                  <a:cubicBezTo>
                    <a:pt x="4100" y="26"/>
                    <a:pt x="4093" y="33"/>
                    <a:pt x="4083" y="33"/>
                  </a:cubicBezTo>
                  <a:lnTo>
                    <a:pt x="3983" y="33"/>
                  </a:lnTo>
                  <a:cubicBezTo>
                    <a:pt x="3974" y="33"/>
                    <a:pt x="3967" y="26"/>
                    <a:pt x="3967" y="16"/>
                  </a:cubicBezTo>
                  <a:cubicBezTo>
                    <a:pt x="3967" y="7"/>
                    <a:pt x="3974" y="0"/>
                    <a:pt x="3983" y="0"/>
                  </a:cubicBezTo>
                  <a:close/>
                  <a:moveTo>
                    <a:pt x="4217" y="0"/>
                  </a:moveTo>
                  <a:lnTo>
                    <a:pt x="4317" y="0"/>
                  </a:lnTo>
                  <a:cubicBezTo>
                    <a:pt x="4326" y="0"/>
                    <a:pt x="4333" y="7"/>
                    <a:pt x="4333" y="16"/>
                  </a:cubicBezTo>
                  <a:cubicBezTo>
                    <a:pt x="4333" y="26"/>
                    <a:pt x="4326" y="33"/>
                    <a:pt x="4317" y="33"/>
                  </a:cubicBezTo>
                  <a:lnTo>
                    <a:pt x="4217" y="33"/>
                  </a:lnTo>
                  <a:cubicBezTo>
                    <a:pt x="4208" y="33"/>
                    <a:pt x="4200" y="26"/>
                    <a:pt x="4200" y="16"/>
                  </a:cubicBezTo>
                  <a:cubicBezTo>
                    <a:pt x="4200" y="7"/>
                    <a:pt x="4208" y="0"/>
                    <a:pt x="4217" y="0"/>
                  </a:cubicBezTo>
                  <a:close/>
                  <a:moveTo>
                    <a:pt x="4450" y="0"/>
                  </a:moveTo>
                  <a:lnTo>
                    <a:pt x="4550" y="0"/>
                  </a:lnTo>
                  <a:cubicBezTo>
                    <a:pt x="4559" y="0"/>
                    <a:pt x="4567" y="7"/>
                    <a:pt x="4567" y="16"/>
                  </a:cubicBezTo>
                  <a:cubicBezTo>
                    <a:pt x="4567" y="26"/>
                    <a:pt x="4559" y="33"/>
                    <a:pt x="4550" y="33"/>
                  </a:cubicBezTo>
                  <a:lnTo>
                    <a:pt x="4450" y="33"/>
                  </a:lnTo>
                  <a:cubicBezTo>
                    <a:pt x="4441" y="33"/>
                    <a:pt x="4433" y="26"/>
                    <a:pt x="4433" y="16"/>
                  </a:cubicBezTo>
                  <a:cubicBezTo>
                    <a:pt x="4433" y="7"/>
                    <a:pt x="4441" y="0"/>
                    <a:pt x="4450" y="0"/>
                  </a:cubicBezTo>
                  <a:close/>
                  <a:moveTo>
                    <a:pt x="4683" y="0"/>
                  </a:moveTo>
                  <a:lnTo>
                    <a:pt x="4783" y="0"/>
                  </a:lnTo>
                  <a:cubicBezTo>
                    <a:pt x="4793" y="0"/>
                    <a:pt x="4800" y="7"/>
                    <a:pt x="4800" y="16"/>
                  </a:cubicBezTo>
                  <a:cubicBezTo>
                    <a:pt x="4800" y="26"/>
                    <a:pt x="4793" y="33"/>
                    <a:pt x="4783" y="33"/>
                  </a:cubicBezTo>
                  <a:lnTo>
                    <a:pt x="4683" y="33"/>
                  </a:lnTo>
                  <a:cubicBezTo>
                    <a:pt x="4674" y="33"/>
                    <a:pt x="4667" y="26"/>
                    <a:pt x="4667" y="16"/>
                  </a:cubicBezTo>
                  <a:cubicBezTo>
                    <a:pt x="4667" y="7"/>
                    <a:pt x="4674" y="0"/>
                    <a:pt x="4683" y="0"/>
                  </a:cubicBezTo>
                  <a:close/>
                  <a:moveTo>
                    <a:pt x="4917" y="0"/>
                  </a:moveTo>
                  <a:lnTo>
                    <a:pt x="5017" y="0"/>
                  </a:lnTo>
                  <a:cubicBezTo>
                    <a:pt x="5026" y="0"/>
                    <a:pt x="5033" y="7"/>
                    <a:pt x="5033" y="16"/>
                  </a:cubicBezTo>
                  <a:cubicBezTo>
                    <a:pt x="5033" y="26"/>
                    <a:pt x="5026" y="33"/>
                    <a:pt x="5017" y="33"/>
                  </a:cubicBezTo>
                  <a:lnTo>
                    <a:pt x="4917" y="33"/>
                  </a:lnTo>
                  <a:cubicBezTo>
                    <a:pt x="4908" y="33"/>
                    <a:pt x="4900" y="26"/>
                    <a:pt x="4900" y="16"/>
                  </a:cubicBezTo>
                  <a:cubicBezTo>
                    <a:pt x="4900" y="7"/>
                    <a:pt x="4908" y="0"/>
                    <a:pt x="4917" y="0"/>
                  </a:cubicBezTo>
                  <a:close/>
                  <a:moveTo>
                    <a:pt x="5150" y="0"/>
                  </a:moveTo>
                  <a:lnTo>
                    <a:pt x="5250" y="0"/>
                  </a:lnTo>
                  <a:cubicBezTo>
                    <a:pt x="5259" y="0"/>
                    <a:pt x="5267" y="7"/>
                    <a:pt x="5267" y="16"/>
                  </a:cubicBezTo>
                  <a:cubicBezTo>
                    <a:pt x="5267" y="26"/>
                    <a:pt x="5259" y="33"/>
                    <a:pt x="5250" y="33"/>
                  </a:cubicBezTo>
                  <a:lnTo>
                    <a:pt x="5150" y="33"/>
                  </a:lnTo>
                  <a:cubicBezTo>
                    <a:pt x="5141" y="33"/>
                    <a:pt x="5133" y="26"/>
                    <a:pt x="5133" y="16"/>
                  </a:cubicBezTo>
                  <a:cubicBezTo>
                    <a:pt x="5133" y="7"/>
                    <a:pt x="5141" y="0"/>
                    <a:pt x="5150" y="0"/>
                  </a:cubicBezTo>
                  <a:close/>
                  <a:moveTo>
                    <a:pt x="5383" y="0"/>
                  </a:moveTo>
                  <a:lnTo>
                    <a:pt x="5483" y="0"/>
                  </a:lnTo>
                  <a:cubicBezTo>
                    <a:pt x="5493" y="0"/>
                    <a:pt x="5500" y="7"/>
                    <a:pt x="5500" y="16"/>
                  </a:cubicBezTo>
                  <a:cubicBezTo>
                    <a:pt x="5500" y="26"/>
                    <a:pt x="5493" y="33"/>
                    <a:pt x="5483" y="33"/>
                  </a:cubicBezTo>
                  <a:lnTo>
                    <a:pt x="5383" y="33"/>
                  </a:lnTo>
                  <a:cubicBezTo>
                    <a:pt x="5374" y="33"/>
                    <a:pt x="5367" y="26"/>
                    <a:pt x="5367" y="16"/>
                  </a:cubicBezTo>
                  <a:cubicBezTo>
                    <a:pt x="5367" y="7"/>
                    <a:pt x="5374" y="0"/>
                    <a:pt x="5383" y="0"/>
                  </a:cubicBezTo>
                  <a:close/>
                  <a:moveTo>
                    <a:pt x="5617" y="0"/>
                  </a:moveTo>
                  <a:lnTo>
                    <a:pt x="5717" y="0"/>
                  </a:lnTo>
                  <a:cubicBezTo>
                    <a:pt x="5726" y="0"/>
                    <a:pt x="5733" y="7"/>
                    <a:pt x="5733" y="16"/>
                  </a:cubicBezTo>
                  <a:cubicBezTo>
                    <a:pt x="5733" y="26"/>
                    <a:pt x="5726" y="33"/>
                    <a:pt x="5717" y="33"/>
                  </a:cubicBezTo>
                  <a:lnTo>
                    <a:pt x="5617" y="33"/>
                  </a:lnTo>
                  <a:cubicBezTo>
                    <a:pt x="5608" y="33"/>
                    <a:pt x="5600" y="26"/>
                    <a:pt x="5600" y="16"/>
                  </a:cubicBezTo>
                  <a:cubicBezTo>
                    <a:pt x="5600" y="7"/>
                    <a:pt x="5608" y="0"/>
                    <a:pt x="5617" y="0"/>
                  </a:cubicBezTo>
                  <a:close/>
                  <a:moveTo>
                    <a:pt x="5850" y="0"/>
                  </a:moveTo>
                  <a:lnTo>
                    <a:pt x="5950" y="0"/>
                  </a:lnTo>
                  <a:cubicBezTo>
                    <a:pt x="5959" y="0"/>
                    <a:pt x="5967" y="7"/>
                    <a:pt x="5967" y="16"/>
                  </a:cubicBezTo>
                  <a:cubicBezTo>
                    <a:pt x="5967" y="26"/>
                    <a:pt x="5959" y="33"/>
                    <a:pt x="5950" y="33"/>
                  </a:cubicBezTo>
                  <a:lnTo>
                    <a:pt x="5850" y="33"/>
                  </a:lnTo>
                  <a:cubicBezTo>
                    <a:pt x="5841" y="33"/>
                    <a:pt x="5833" y="26"/>
                    <a:pt x="5833" y="16"/>
                  </a:cubicBezTo>
                  <a:cubicBezTo>
                    <a:pt x="5833" y="7"/>
                    <a:pt x="5841" y="0"/>
                    <a:pt x="5850" y="0"/>
                  </a:cubicBezTo>
                  <a:close/>
                  <a:moveTo>
                    <a:pt x="6083" y="0"/>
                  </a:moveTo>
                  <a:lnTo>
                    <a:pt x="6183" y="0"/>
                  </a:lnTo>
                  <a:cubicBezTo>
                    <a:pt x="6193" y="0"/>
                    <a:pt x="6200" y="7"/>
                    <a:pt x="6200" y="16"/>
                  </a:cubicBezTo>
                  <a:cubicBezTo>
                    <a:pt x="6200" y="26"/>
                    <a:pt x="6193" y="33"/>
                    <a:pt x="6183" y="33"/>
                  </a:cubicBezTo>
                  <a:lnTo>
                    <a:pt x="6083" y="33"/>
                  </a:lnTo>
                  <a:cubicBezTo>
                    <a:pt x="6074" y="33"/>
                    <a:pt x="6067" y="26"/>
                    <a:pt x="6067" y="16"/>
                  </a:cubicBezTo>
                  <a:cubicBezTo>
                    <a:pt x="6067" y="7"/>
                    <a:pt x="6074" y="0"/>
                    <a:pt x="6083" y="0"/>
                  </a:cubicBezTo>
                  <a:close/>
                  <a:moveTo>
                    <a:pt x="6317" y="0"/>
                  </a:moveTo>
                  <a:lnTo>
                    <a:pt x="6417" y="0"/>
                  </a:lnTo>
                  <a:cubicBezTo>
                    <a:pt x="6426" y="0"/>
                    <a:pt x="6433" y="7"/>
                    <a:pt x="6433" y="16"/>
                  </a:cubicBezTo>
                  <a:cubicBezTo>
                    <a:pt x="6433" y="26"/>
                    <a:pt x="6426" y="33"/>
                    <a:pt x="6417" y="33"/>
                  </a:cubicBezTo>
                  <a:lnTo>
                    <a:pt x="6317" y="33"/>
                  </a:lnTo>
                  <a:cubicBezTo>
                    <a:pt x="6308" y="33"/>
                    <a:pt x="6300" y="26"/>
                    <a:pt x="6300" y="16"/>
                  </a:cubicBezTo>
                  <a:cubicBezTo>
                    <a:pt x="6300" y="7"/>
                    <a:pt x="6308" y="0"/>
                    <a:pt x="6317" y="0"/>
                  </a:cubicBezTo>
                  <a:close/>
                  <a:moveTo>
                    <a:pt x="6550" y="0"/>
                  </a:moveTo>
                  <a:lnTo>
                    <a:pt x="6650" y="0"/>
                  </a:lnTo>
                  <a:cubicBezTo>
                    <a:pt x="6659" y="0"/>
                    <a:pt x="6667" y="7"/>
                    <a:pt x="6667" y="16"/>
                  </a:cubicBezTo>
                  <a:cubicBezTo>
                    <a:pt x="6667" y="26"/>
                    <a:pt x="6659" y="33"/>
                    <a:pt x="6650" y="33"/>
                  </a:cubicBezTo>
                  <a:lnTo>
                    <a:pt x="6550" y="33"/>
                  </a:lnTo>
                  <a:cubicBezTo>
                    <a:pt x="6541" y="33"/>
                    <a:pt x="6533" y="26"/>
                    <a:pt x="6533" y="16"/>
                  </a:cubicBezTo>
                  <a:cubicBezTo>
                    <a:pt x="6533" y="7"/>
                    <a:pt x="6541" y="0"/>
                    <a:pt x="6550" y="0"/>
                  </a:cubicBezTo>
                  <a:close/>
                  <a:moveTo>
                    <a:pt x="6783" y="0"/>
                  </a:moveTo>
                  <a:lnTo>
                    <a:pt x="6883" y="0"/>
                  </a:lnTo>
                  <a:cubicBezTo>
                    <a:pt x="6893" y="0"/>
                    <a:pt x="6900" y="7"/>
                    <a:pt x="6900" y="16"/>
                  </a:cubicBezTo>
                  <a:cubicBezTo>
                    <a:pt x="6900" y="26"/>
                    <a:pt x="6893" y="33"/>
                    <a:pt x="6883" y="33"/>
                  </a:cubicBezTo>
                  <a:lnTo>
                    <a:pt x="6783" y="33"/>
                  </a:lnTo>
                  <a:cubicBezTo>
                    <a:pt x="6774" y="33"/>
                    <a:pt x="6767" y="26"/>
                    <a:pt x="6767" y="16"/>
                  </a:cubicBezTo>
                  <a:cubicBezTo>
                    <a:pt x="6767" y="7"/>
                    <a:pt x="6774" y="0"/>
                    <a:pt x="6783" y="0"/>
                  </a:cubicBezTo>
                  <a:close/>
                  <a:moveTo>
                    <a:pt x="7017" y="0"/>
                  </a:moveTo>
                  <a:lnTo>
                    <a:pt x="7117" y="0"/>
                  </a:lnTo>
                  <a:cubicBezTo>
                    <a:pt x="7126" y="0"/>
                    <a:pt x="7133" y="7"/>
                    <a:pt x="7133" y="16"/>
                  </a:cubicBezTo>
                  <a:cubicBezTo>
                    <a:pt x="7133" y="26"/>
                    <a:pt x="7126" y="33"/>
                    <a:pt x="7117" y="33"/>
                  </a:cubicBezTo>
                  <a:lnTo>
                    <a:pt x="7017" y="33"/>
                  </a:lnTo>
                  <a:cubicBezTo>
                    <a:pt x="7008" y="33"/>
                    <a:pt x="7000" y="26"/>
                    <a:pt x="7000" y="16"/>
                  </a:cubicBezTo>
                  <a:cubicBezTo>
                    <a:pt x="7000" y="7"/>
                    <a:pt x="7008" y="0"/>
                    <a:pt x="7017" y="0"/>
                  </a:cubicBezTo>
                  <a:close/>
                  <a:moveTo>
                    <a:pt x="7250" y="0"/>
                  </a:moveTo>
                  <a:lnTo>
                    <a:pt x="7350" y="0"/>
                  </a:lnTo>
                  <a:cubicBezTo>
                    <a:pt x="7359" y="0"/>
                    <a:pt x="7367" y="7"/>
                    <a:pt x="7367" y="16"/>
                  </a:cubicBezTo>
                  <a:cubicBezTo>
                    <a:pt x="7367" y="26"/>
                    <a:pt x="7359" y="33"/>
                    <a:pt x="7350" y="33"/>
                  </a:cubicBezTo>
                  <a:lnTo>
                    <a:pt x="7250" y="33"/>
                  </a:lnTo>
                  <a:cubicBezTo>
                    <a:pt x="7241" y="33"/>
                    <a:pt x="7233" y="26"/>
                    <a:pt x="7233" y="16"/>
                  </a:cubicBezTo>
                  <a:cubicBezTo>
                    <a:pt x="7233" y="7"/>
                    <a:pt x="7241" y="0"/>
                    <a:pt x="7250" y="0"/>
                  </a:cubicBezTo>
                  <a:close/>
                  <a:moveTo>
                    <a:pt x="7483" y="0"/>
                  </a:moveTo>
                  <a:lnTo>
                    <a:pt x="7583" y="0"/>
                  </a:lnTo>
                  <a:cubicBezTo>
                    <a:pt x="7593" y="0"/>
                    <a:pt x="7600" y="7"/>
                    <a:pt x="7600" y="16"/>
                  </a:cubicBezTo>
                  <a:cubicBezTo>
                    <a:pt x="7600" y="26"/>
                    <a:pt x="7593" y="33"/>
                    <a:pt x="7583" y="33"/>
                  </a:cubicBezTo>
                  <a:lnTo>
                    <a:pt x="7483" y="33"/>
                  </a:lnTo>
                  <a:cubicBezTo>
                    <a:pt x="7474" y="33"/>
                    <a:pt x="7467" y="26"/>
                    <a:pt x="7467" y="16"/>
                  </a:cubicBezTo>
                  <a:cubicBezTo>
                    <a:pt x="7467" y="7"/>
                    <a:pt x="7474" y="0"/>
                    <a:pt x="7483" y="0"/>
                  </a:cubicBezTo>
                  <a:close/>
                  <a:moveTo>
                    <a:pt x="7717" y="0"/>
                  </a:moveTo>
                  <a:lnTo>
                    <a:pt x="7817" y="0"/>
                  </a:lnTo>
                  <a:cubicBezTo>
                    <a:pt x="7826" y="0"/>
                    <a:pt x="7833" y="7"/>
                    <a:pt x="7833" y="16"/>
                  </a:cubicBezTo>
                  <a:cubicBezTo>
                    <a:pt x="7833" y="26"/>
                    <a:pt x="7826" y="33"/>
                    <a:pt x="7817" y="33"/>
                  </a:cubicBezTo>
                  <a:lnTo>
                    <a:pt x="7717" y="33"/>
                  </a:lnTo>
                  <a:cubicBezTo>
                    <a:pt x="7708" y="33"/>
                    <a:pt x="7700" y="26"/>
                    <a:pt x="7700" y="16"/>
                  </a:cubicBezTo>
                  <a:cubicBezTo>
                    <a:pt x="7700" y="7"/>
                    <a:pt x="7708" y="0"/>
                    <a:pt x="7717" y="0"/>
                  </a:cubicBezTo>
                  <a:close/>
                  <a:moveTo>
                    <a:pt x="7950" y="0"/>
                  </a:moveTo>
                  <a:lnTo>
                    <a:pt x="8050" y="0"/>
                  </a:lnTo>
                  <a:cubicBezTo>
                    <a:pt x="8059" y="0"/>
                    <a:pt x="8067" y="7"/>
                    <a:pt x="8067" y="16"/>
                  </a:cubicBezTo>
                  <a:cubicBezTo>
                    <a:pt x="8067" y="26"/>
                    <a:pt x="8059" y="33"/>
                    <a:pt x="8050" y="33"/>
                  </a:cubicBezTo>
                  <a:lnTo>
                    <a:pt x="7950" y="33"/>
                  </a:lnTo>
                  <a:cubicBezTo>
                    <a:pt x="7941" y="33"/>
                    <a:pt x="7933" y="26"/>
                    <a:pt x="7933" y="16"/>
                  </a:cubicBezTo>
                  <a:cubicBezTo>
                    <a:pt x="7933" y="7"/>
                    <a:pt x="7941" y="0"/>
                    <a:pt x="7950" y="0"/>
                  </a:cubicBezTo>
                  <a:close/>
                  <a:moveTo>
                    <a:pt x="8183" y="0"/>
                  </a:moveTo>
                  <a:lnTo>
                    <a:pt x="8283" y="0"/>
                  </a:lnTo>
                  <a:cubicBezTo>
                    <a:pt x="8293" y="0"/>
                    <a:pt x="8300" y="7"/>
                    <a:pt x="8300" y="16"/>
                  </a:cubicBezTo>
                  <a:cubicBezTo>
                    <a:pt x="8300" y="26"/>
                    <a:pt x="8293" y="33"/>
                    <a:pt x="8283" y="33"/>
                  </a:cubicBezTo>
                  <a:lnTo>
                    <a:pt x="8183" y="33"/>
                  </a:lnTo>
                  <a:cubicBezTo>
                    <a:pt x="8174" y="33"/>
                    <a:pt x="8167" y="26"/>
                    <a:pt x="8167" y="16"/>
                  </a:cubicBezTo>
                  <a:cubicBezTo>
                    <a:pt x="8167" y="7"/>
                    <a:pt x="8174" y="0"/>
                    <a:pt x="8183" y="0"/>
                  </a:cubicBezTo>
                  <a:close/>
                  <a:moveTo>
                    <a:pt x="8417" y="0"/>
                  </a:moveTo>
                  <a:lnTo>
                    <a:pt x="8517" y="0"/>
                  </a:lnTo>
                  <a:cubicBezTo>
                    <a:pt x="8526" y="0"/>
                    <a:pt x="8533" y="7"/>
                    <a:pt x="8533" y="16"/>
                  </a:cubicBezTo>
                  <a:cubicBezTo>
                    <a:pt x="8533" y="26"/>
                    <a:pt x="8526" y="33"/>
                    <a:pt x="8517" y="33"/>
                  </a:cubicBezTo>
                  <a:lnTo>
                    <a:pt x="8417" y="33"/>
                  </a:lnTo>
                  <a:cubicBezTo>
                    <a:pt x="8408" y="33"/>
                    <a:pt x="8400" y="26"/>
                    <a:pt x="8400" y="16"/>
                  </a:cubicBezTo>
                  <a:cubicBezTo>
                    <a:pt x="8400" y="7"/>
                    <a:pt x="8408" y="0"/>
                    <a:pt x="8417" y="0"/>
                  </a:cubicBezTo>
                  <a:close/>
                  <a:moveTo>
                    <a:pt x="8650" y="0"/>
                  </a:moveTo>
                  <a:lnTo>
                    <a:pt x="8750" y="0"/>
                  </a:lnTo>
                  <a:cubicBezTo>
                    <a:pt x="8759" y="0"/>
                    <a:pt x="8767" y="7"/>
                    <a:pt x="8767" y="16"/>
                  </a:cubicBezTo>
                  <a:cubicBezTo>
                    <a:pt x="8767" y="26"/>
                    <a:pt x="8759" y="33"/>
                    <a:pt x="8750" y="33"/>
                  </a:cubicBezTo>
                  <a:lnTo>
                    <a:pt x="8650" y="33"/>
                  </a:lnTo>
                  <a:cubicBezTo>
                    <a:pt x="8641" y="33"/>
                    <a:pt x="8633" y="26"/>
                    <a:pt x="8633" y="16"/>
                  </a:cubicBezTo>
                  <a:cubicBezTo>
                    <a:pt x="8633" y="7"/>
                    <a:pt x="8641" y="0"/>
                    <a:pt x="8650" y="0"/>
                  </a:cubicBezTo>
                  <a:close/>
                  <a:moveTo>
                    <a:pt x="8883" y="0"/>
                  </a:moveTo>
                  <a:lnTo>
                    <a:pt x="8983" y="0"/>
                  </a:lnTo>
                  <a:cubicBezTo>
                    <a:pt x="8993" y="0"/>
                    <a:pt x="9000" y="7"/>
                    <a:pt x="9000" y="16"/>
                  </a:cubicBezTo>
                  <a:cubicBezTo>
                    <a:pt x="9000" y="26"/>
                    <a:pt x="8993" y="33"/>
                    <a:pt x="8983" y="33"/>
                  </a:cubicBezTo>
                  <a:lnTo>
                    <a:pt x="8883" y="33"/>
                  </a:lnTo>
                  <a:cubicBezTo>
                    <a:pt x="8874" y="33"/>
                    <a:pt x="8867" y="26"/>
                    <a:pt x="8867" y="16"/>
                  </a:cubicBezTo>
                  <a:cubicBezTo>
                    <a:pt x="8867" y="7"/>
                    <a:pt x="8874" y="0"/>
                    <a:pt x="8883" y="0"/>
                  </a:cubicBezTo>
                  <a:close/>
                  <a:moveTo>
                    <a:pt x="9117" y="0"/>
                  </a:moveTo>
                  <a:lnTo>
                    <a:pt x="9217" y="0"/>
                  </a:lnTo>
                  <a:cubicBezTo>
                    <a:pt x="9226" y="0"/>
                    <a:pt x="9233" y="7"/>
                    <a:pt x="9233" y="16"/>
                  </a:cubicBezTo>
                  <a:cubicBezTo>
                    <a:pt x="9233" y="26"/>
                    <a:pt x="9226" y="33"/>
                    <a:pt x="9217" y="33"/>
                  </a:cubicBezTo>
                  <a:lnTo>
                    <a:pt x="9117" y="33"/>
                  </a:lnTo>
                  <a:cubicBezTo>
                    <a:pt x="9108" y="33"/>
                    <a:pt x="9100" y="26"/>
                    <a:pt x="9100" y="16"/>
                  </a:cubicBezTo>
                  <a:cubicBezTo>
                    <a:pt x="9100" y="7"/>
                    <a:pt x="9108" y="0"/>
                    <a:pt x="9117" y="0"/>
                  </a:cubicBezTo>
                  <a:close/>
                  <a:moveTo>
                    <a:pt x="9350" y="0"/>
                  </a:moveTo>
                  <a:lnTo>
                    <a:pt x="9450" y="0"/>
                  </a:lnTo>
                  <a:cubicBezTo>
                    <a:pt x="9459" y="0"/>
                    <a:pt x="9467" y="7"/>
                    <a:pt x="9467" y="16"/>
                  </a:cubicBezTo>
                  <a:cubicBezTo>
                    <a:pt x="9467" y="26"/>
                    <a:pt x="9459" y="33"/>
                    <a:pt x="9450" y="33"/>
                  </a:cubicBezTo>
                  <a:lnTo>
                    <a:pt x="9350" y="33"/>
                  </a:lnTo>
                  <a:cubicBezTo>
                    <a:pt x="9341" y="33"/>
                    <a:pt x="9333" y="26"/>
                    <a:pt x="9333" y="16"/>
                  </a:cubicBezTo>
                  <a:cubicBezTo>
                    <a:pt x="9333" y="7"/>
                    <a:pt x="9341" y="0"/>
                    <a:pt x="9350" y="0"/>
                  </a:cubicBezTo>
                  <a:close/>
                  <a:moveTo>
                    <a:pt x="9583" y="0"/>
                  </a:moveTo>
                  <a:lnTo>
                    <a:pt x="9683" y="0"/>
                  </a:lnTo>
                  <a:cubicBezTo>
                    <a:pt x="9693" y="0"/>
                    <a:pt x="9700" y="7"/>
                    <a:pt x="9700" y="16"/>
                  </a:cubicBezTo>
                  <a:cubicBezTo>
                    <a:pt x="9700" y="26"/>
                    <a:pt x="9693" y="33"/>
                    <a:pt x="9683" y="33"/>
                  </a:cubicBezTo>
                  <a:lnTo>
                    <a:pt x="9583" y="33"/>
                  </a:lnTo>
                  <a:cubicBezTo>
                    <a:pt x="9574" y="33"/>
                    <a:pt x="9567" y="26"/>
                    <a:pt x="9567" y="16"/>
                  </a:cubicBezTo>
                  <a:cubicBezTo>
                    <a:pt x="9567" y="7"/>
                    <a:pt x="9574" y="0"/>
                    <a:pt x="9583" y="0"/>
                  </a:cubicBezTo>
                  <a:close/>
                  <a:moveTo>
                    <a:pt x="9817" y="0"/>
                  </a:moveTo>
                  <a:lnTo>
                    <a:pt x="9917" y="0"/>
                  </a:lnTo>
                  <a:cubicBezTo>
                    <a:pt x="9926" y="0"/>
                    <a:pt x="9933" y="7"/>
                    <a:pt x="9933" y="16"/>
                  </a:cubicBezTo>
                  <a:cubicBezTo>
                    <a:pt x="9933" y="26"/>
                    <a:pt x="9926" y="33"/>
                    <a:pt x="9917" y="33"/>
                  </a:cubicBezTo>
                  <a:lnTo>
                    <a:pt x="9817" y="33"/>
                  </a:lnTo>
                  <a:cubicBezTo>
                    <a:pt x="9808" y="33"/>
                    <a:pt x="9800" y="26"/>
                    <a:pt x="9800" y="16"/>
                  </a:cubicBezTo>
                  <a:cubicBezTo>
                    <a:pt x="9800" y="7"/>
                    <a:pt x="9808" y="0"/>
                    <a:pt x="9817" y="0"/>
                  </a:cubicBezTo>
                  <a:close/>
                  <a:moveTo>
                    <a:pt x="10050" y="0"/>
                  </a:moveTo>
                  <a:lnTo>
                    <a:pt x="10150" y="0"/>
                  </a:lnTo>
                  <a:cubicBezTo>
                    <a:pt x="10159" y="0"/>
                    <a:pt x="10167" y="7"/>
                    <a:pt x="10167" y="16"/>
                  </a:cubicBezTo>
                  <a:cubicBezTo>
                    <a:pt x="10167" y="26"/>
                    <a:pt x="10159" y="33"/>
                    <a:pt x="10150" y="33"/>
                  </a:cubicBezTo>
                  <a:lnTo>
                    <a:pt x="10050" y="33"/>
                  </a:lnTo>
                  <a:cubicBezTo>
                    <a:pt x="10041" y="33"/>
                    <a:pt x="10033" y="26"/>
                    <a:pt x="10033" y="16"/>
                  </a:cubicBezTo>
                  <a:cubicBezTo>
                    <a:pt x="10033" y="7"/>
                    <a:pt x="10041" y="0"/>
                    <a:pt x="10050" y="0"/>
                  </a:cubicBezTo>
                  <a:close/>
                  <a:moveTo>
                    <a:pt x="10283" y="0"/>
                  </a:moveTo>
                  <a:lnTo>
                    <a:pt x="10383" y="0"/>
                  </a:lnTo>
                  <a:cubicBezTo>
                    <a:pt x="10393" y="0"/>
                    <a:pt x="10400" y="7"/>
                    <a:pt x="10400" y="16"/>
                  </a:cubicBezTo>
                  <a:cubicBezTo>
                    <a:pt x="10400" y="26"/>
                    <a:pt x="10393" y="33"/>
                    <a:pt x="10383" y="33"/>
                  </a:cubicBezTo>
                  <a:lnTo>
                    <a:pt x="10283" y="33"/>
                  </a:lnTo>
                  <a:cubicBezTo>
                    <a:pt x="10274" y="33"/>
                    <a:pt x="10267" y="26"/>
                    <a:pt x="10267" y="16"/>
                  </a:cubicBezTo>
                  <a:cubicBezTo>
                    <a:pt x="10267" y="7"/>
                    <a:pt x="10274" y="0"/>
                    <a:pt x="10283" y="0"/>
                  </a:cubicBezTo>
                  <a:close/>
                  <a:moveTo>
                    <a:pt x="10517" y="0"/>
                  </a:moveTo>
                  <a:lnTo>
                    <a:pt x="10617" y="0"/>
                  </a:lnTo>
                  <a:cubicBezTo>
                    <a:pt x="10626" y="0"/>
                    <a:pt x="10633" y="7"/>
                    <a:pt x="10633" y="16"/>
                  </a:cubicBezTo>
                  <a:cubicBezTo>
                    <a:pt x="10633" y="26"/>
                    <a:pt x="10626" y="33"/>
                    <a:pt x="10617" y="33"/>
                  </a:cubicBezTo>
                  <a:lnTo>
                    <a:pt x="10517" y="33"/>
                  </a:lnTo>
                  <a:cubicBezTo>
                    <a:pt x="10508" y="33"/>
                    <a:pt x="10500" y="26"/>
                    <a:pt x="10500" y="16"/>
                  </a:cubicBezTo>
                  <a:cubicBezTo>
                    <a:pt x="10500" y="7"/>
                    <a:pt x="10508" y="0"/>
                    <a:pt x="10517" y="0"/>
                  </a:cubicBezTo>
                  <a:close/>
                  <a:moveTo>
                    <a:pt x="10750" y="0"/>
                  </a:moveTo>
                  <a:lnTo>
                    <a:pt x="10850" y="0"/>
                  </a:lnTo>
                  <a:cubicBezTo>
                    <a:pt x="10859" y="0"/>
                    <a:pt x="10867" y="7"/>
                    <a:pt x="10867" y="16"/>
                  </a:cubicBezTo>
                  <a:cubicBezTo>
                    <a:pt x="10867" y="26"/>
                    <a:pt x="10859" y="33"/>
                    <a:pt x="10850" y="33"/>
                  </a:cubicBezTo>
                  <a:lnTo>
                    <a:pt x="10750" y="33"/>
                  </a:lnTo>
                  <a:cubicBezTo>
                    <a:pt x="10741" y="33"/>
                    <a:pt x="10733" y="26"/>
                    <a:pt x="10733" y="16"/>
                  </a:cubicBezTo>
                  <a:cubicBezTo>
                    <a:pt x="10733" y="7"/>
                    <a:pt x="10741" y="0"/>
                    <a:pt x="10750" y="0"/>
                  </a:cubicBezTo>
                  <a:close/>
                  <a:moveTo>
                    <a:pt x="10983" y="0"/>
                  </a:moveTo>
                  <a:lnTo>
                    <a:pt x="11083" y="0"/>
                  </a:lnTo>
                  <a:cubicBezTo>
                    <a:pt x="11093" y="0"/>
                    <a:pt x="11100" y="7"/>
                    <a:pt x="11100" y="16"/>
                  </a:cubicBezTo>
                  <a:cubicBezTo>
                    <a:pt x="11100" y="26"/>
                    <a:pt x="11093" y="33"/>
                    <a:pt x="11083" y="33"/>
                  </a:cubicBezTo>
                  <a:lnTo>
                    <a:pt x="10983" y="33"/>
                  </a:lnTo>
                  <a:cubicBezTo>
                    <a:pt x="10974" y="33"/>
                    <a:pt x="10967" y="26"/>
                    <a:pt x="10967" y="16"/>
                  </a:cubicBezTo>
                  <a:cubicBezTo>
                    <a:pt x="10967" y="7"/>
                    <a:pt x="10974" y="0"/>
                    <a:pt x="10983" y="0"/>
                  </a:cubicBezTo>
                  <a:close/>
                  <a:moveTo>
                    <a:pt x="11217" y="0"/>
                  </a:moveTo>
                  <a:lnTo>
                    <a:pt x="11317" y="0"/>
                  </a:lnTo>
                  <a:cubicBezTo>
                    <a:pt x="11326" y="0"/>
                    <a:pt x="11333" y="7"/>
                    <a:pt x="11333" y="16"/>
                  </a:cubicBezTo>
                  <a:cubicBezTo>
                    <a:pt x="11333" y="26"/>
                    <a:pt x="11326" y="33"/>
                    <a:pt x="11317" y="33"/>
                  </a:cubicBezTo>
                  <a:lnTo>
                    <a:pt x="11217" y="33"/>
                  </a:lnTo>
                  <a:cubicBezTo>
                    <a:pt x="11208" y="33"/>
                    <a:pt x="11200" y="26"/>
                    <a:pt x="11200" y="16"/>
                  </a:cubicBezTo>
                  <a:cubicBezTo>
                    <a:pt x="11200" y="7"/>
                    <a:pt x="11208" y="0"/>
                    <a:pt x="11217" y="0"/>
                  </a:cubicBezTo>
                  <a:close/>
                  <a:moveTo>
                    <a:pt x="11450" y="0"/>
                  </a:moveTo>
                  <a:lnTo>
                    <a:pt x="11550" y="0"/>
                  </a:lnTo>
                  <a:cubicBezTo>
                    <a:pt x="11559" y="0"/>
                    <a:pt x="11567" y="7"/>
                    <a:pt x="11567" y="16"/>
                  </a:cubicBezTo>
                  <a:cubicBezTo>
                    <a:pt x="11567" y="26"/>
                    <a:pt x="11559" y="33"/>
                    <a:pt x="11550" y="33"/>
                  </a:cubicBezTo>
                  <a:lnTo>
                    <a:pt x="11450" y="33"/>
                  </a:lnTo>
                  <a:cubicBezTo>
                    <a:pt x="11441" y="33"/>
                    <a:pt x="11433" y="26"/>
                    <a:pt x="11433" y="16"/>
                  </a:cubicBezTo>
                  <a:cubicBezTo>
                    <a:pt x="11433" y="7"/>
                    <a:pt x="11441" y="0"/>
                    <a:pt x="11450" y="0"/>
                  </a:cubicBezTo>
                  <a:close/>
                  <a:moveTo>
                    <a:pt x="11683" y="0"/>
                  </a:moveTo>
                  <a:lnTo>
                    <a:pt x="11783" y="0"/>
                  </a:lnTo>
                  <a:cubicBezTo>
                    <a:pt x="11793" y="0"/>
                    <a:pt x="11800" y="7"/>
                    <a:pt x="11800" y="16"/>
                  </a:cubicBezTo>
                  <a:cubicBezTo>
                    <a:pt x="11800" y="26"/>
                    <a:pt x="11793" y="33"/>
                    <a:pt x="11783" y="33"/>
                  </a:cubicBezTo>
                  <a:lnTo>
                    <a:pt x="11683" y="33"/>
                  </a:lnTo>
                  <a:cubicBezTo>
                    <a:pt x="11674" y="33"/>
                    <a:pt x="11667" y="26"/>
                    <a:pt x="11667" y="16"/>
                  </a:cubicBezTo>
                  <a:cubicBezTo>
                    <a:pt x="11667" y="7"/>
                    <a:pt x="11674" y="0"/>
                    <a:pt x="11683" y="0"/>
                  </a:cubicBezTo>
                  <a:close/>
                  <a:moveTo>
                    <a:pt x="11917" y="0"/>
                  </a:moveTo>
                  <a:lnTo>
                    <a:pt x="12017" y="0"/>
                  </a:lnTo>
                  <a:cubicBezTo>
                    <a:pt x="12026" y="0"/>
                    <a:pt x="12033" y="7"/>
                    <a:pt x="12033" y="16"/>
                  </a:cubicBezTo>
                  <a:cubicBezTo>
                    <a:pt x="12033" y="26"/>
                    <a:pt x="12026" y="33"/>
                    <a:pt x="12017" y="33"/>
                  </a:cubicBezTo>
                  <a:lnTo>
                    <a:pt x="11917" y="33"/>
                  </a:lnTo>
                  <a:cubicBezTo>
                    <a:pt x="11908" y="33"/>
                    <a:pt x="11900" y="26"/>
                    <a:pt x="11900" y="16"/>
                  </a:cubicBezTo>
                  <a:cubicBezTo>
                    <a:pt x="11900" y="7"/>
                    <a:pt x="11908" y="0"/>
                    <a:pt x="11917" y="0"/>
                  </a:cubicBezTo>
                  <a:close/>
                  <a:moveTo>
                    <a:pt x="12150" y="0"/>
                  </a:moveTo>
                  <a:lnTo>
                    <a:pt x="12250" y="0"/>
                  </a:lnTo>
                  <a:cubicBezTo>
                    <a:pt x="12259" y="0"/>
                    <a:pt x="12267" y="7"/>
                    <a:pt x="12267" y="16"/>
                  </a:cubicBezTo>
                  <a:cubicBezTo>
                    <a:pt x="12267" y="26"/>
                    <a:pt x="12259" y="33"/>
                    <a:pt x="12250" y="33"/>
                  </a:cubicBezTo>
                  <a:lnTo>
                    <a:pt x="12150" y="33"/>
                  </a:lnTo>
                  <a:cubicBezTo>
                    <a:pt x="12141" y="33"/>
                    <a:pt x="12133" y="26"/>
                    <a:pt x="12133" y="16"/>
                  </a:cubicBezTo>
                  <a:cubicBezTo>
                    <a:pt x="12133" y="7"/>
                    <a:pt x="12141" y="0"/>
                    <a:pt x="12150" y="0"/>
                  </a:cubicBezTo>
                  <a:close/>
                  <a:moveTo>
                    <a:pt x="12383" y="0"/>
                  </a:moveTo>
                  <a:lnTo>
                    <a:pt x="12483" y="0"/>
                  </a:lnTo>
                  <a:cubicBezTo>
                    <a:pt x="12493" y="0"/>
                    <a:pt x="12500" y="7"/>
                    <a:pt x="12500" y="16"/>
                  </a:cubicBezTo>
                  <a:cubicBezTo>
                    <a:pt x="12500" y="26"/>
                    <a:pt x="12493" y="33"/>
                    <a:pt x="12483" y="33"/>
                  </a:cubicBezTo>
                  <a:lnTo>
                    <a:pt x="12383" y="33"/>
                  </a:lnTo>
                  <a:cubicBezTo>
                    <a:pt x="12374" y="33"/>
                    <a:pt x="12367" y="26"/>
                    <a:pt x="12367" y="16"/>
                  </a:cubicBezTo>
                  <a:cubicBezTo>
                    <a:pt x="12367" y="7"/>
                    <a:pt x="12374" y="0"/>
                    <a:pt x="12383" y="0"/>
                  </a:cubicBezTo>
                  <a:close/>
                  <a:moveTo>
                    <a:pt x="12617" y="0"/>
                  </a:moveTo>
                  <a:lnTo>
                    <a:pt x="12717" y="0"/>
                  </a:lnTo>
                  <a:cubicBezTo>
                    <a:pt x="12726" y="0"/>
                    <a:pt x="12733" y="7"/>
                    <a:pt x="12733" y="16"/>
                  </a:cubicBezTo>
                  <a:cubicBezTo>
                    <a:pt x="12733" y="26"/>
                    <a:pt x="12726" y="33"/>
                    <a:pt x="12717" y="33"/>
                  </a:cubicBezTo>
                  <a:lnTo>
                    <a:pt x="12617" y="33"/>
                  </a:lnTo>
                  <a:cubicBezTo>
                    <a:pt x="12608" y="33"/>
                    <a:pt x="12600" y="26"/>
                    <a:pt x="12600" y="16"/>
                  </a:cubicBezTo>
                  <a:cubicBezTo>
                    <a:pt x="12600" y="7"/>
                    <a:pt x="12608" y="0"/>
                    <a:pt x="12617" y="0"/>
                  </a:cubicBezTo>
                  <a:close/>
                  <a:moveTo>
                    <a:pt x="12850" y="0"/>
                  </a:moveTo>
                  <a:lnTo>
                    <a:pt x="12950" y="0"/>
                  </a:lnTo>
                  <a:cubicBezTo>
                    <a:pt x="12959" y="0"/>
                    <a:pt x="12967" y="7"/>
                    <a:pt x="12967" y="16"/>
                  </a:cubicBezTo>
                  <a:cubicBezTo>
                    <a:pt x="12967" y="26"/>
                    <a:pt x="12959" y="33"/>
                    <a:pt x="12950" y="33"/>
                  </a:cubicBezTo>
                  <a:lnTo>
                    <a:pt x="12850" y="33"/>
                  </a:lnTo>
                  <a:cubicBezTo>
                    <a:pt x="12841" y="33"/>
                    <a:pt x="12833" y="26"/>
                    <a:pt x="12833" y="16"/>
                  </a:cubicBezTo>
                  <a:cubicBezTo>
                    <a:pt x="12833" y="7"/>
                    <a:pt x="12841" y="0"/>
                    <a:pt x="12850" y="0"/>
                  </a:cubicBezTo>
                  <a:close/>
                  <a:moveTo>
                    <a:pt x="13083" y="0"/>
                  </a:moveTo>
                  <a:lnTo>
                    <a:pt x="13183" y="0"/>
                  </a:lnTo>
                  <a:cubicBezTo>
                    <a:pt x="13193" y="0"/>
                    <a:pt x="13200" y="7"/>
                    <a:pt x="13200" y="16"/>
                  </a:cubicBezTo>
                  <a:cubicBezTo>
                    <a:pt x="13200" y="26"/>
                    <a:pt x="13193" y="33"/>
                    <a:pt x="13183" y="33"/>
                  </a:cubicBezTo>
                  <a:lnTo>
                    <a:pt x="13083" y="33"/>
                  </a:lnTo>
                  <a:cubicBezTo>
                    <a:pt x="13074" y="33"/>
                    <a:pt x="13067" y="26"/>
                    <a:pt x="13067" y="16"/>
                  </a:cubicBezTo>
                  <a:cubicBezTo>
                    <a:pt x="13067" y="7"/>
                    <a:pt x="13074" y="0"/>
                    <a:pt x="13083" y="0"/>
                  </a:cubicBezTo>
                  <a:close/>
                  <a:moveTo>
                    <a:pt x="13317" y="0"/>
                  </a:moveTo>
                  <a:lnTo>
                    <a:pt x="13417" y="0"/>
                  </a:lnTo>
                  <a:cubicBezTo>
                    <a:pt x="13426" y="0"/>
                    <a:pt x="13433" y="7"/>
                    <a:pt x="13433" y="16"/>
                  </a:cubicBezTo>
                  <a:cubicBezTo>
                    <a:pt x="13433" y="26"/>
                    <a:pt x="13426" y="33"/>
                    <a:pt x="13417" y="33"/>
                  </a:cubicBezTo>
                  <a:lnTo>
                    <a:pt x="13317" y="33"/>
                  </a:lnTo>
                  <a:cubicBezTo>
                    <a:pt x="13308" y="33"/>
                    <a:pt x="13300" y="26"/>
                    <a:pt x="13300" y="16"/>
                  </a:cubicBezTo>
                  <a:cubicBezTo>
                    <a:pt x="13300" y="7"/>
                    <a:pt x="13308" y="0"/>
                    <a:pt x="13317" y="0"/>
                  </a:cubicBezTo>
                  <a:close/>
                  <a:moveTo>
                    <a:pt x="13550" y="0"/>
                  </a:moveTo>
                  <a:lnTo>
                    <a:pt x="13650" y="0"/>
                  </a:lnTo>
                  <a:cubicBezTo>
                    <a:pt x="13659" y="0"/>
                    <a:pt x="13667" y="7"/>
                    <a:pt x="13667" y="16"/>
                  </a:cubicBezTo>
                  <a:cubicBezTo>
                    <a:pt x="13667" y="26"/>
                    <a:pt x="13659" y="33"/>
                    <a:pt x="13650" y="33"/>
                  </a:cubicBezTo>
                  <a:lnTo>
                    <a:pt x="13550" y="33"/>
                  </a:lnTo>
                  <a:cubicBezTo>
                    <a:pt x="13541" y="33"/>
                    <a:pt x="13533" y="26"/>
                    <a:pt x="13533" y="16"/>
                  </a:cubicBezTo>
                  <a:cubicBezTo>
                    <a:pt x="13533" y="7"/>
                    <a:pt x="13541" y="0"/>
                    <a:pt x="13550" y="0"/>
                  </a:cubicBezTo>
                  <a:close/>
                  <a:moveTo>
                    <a:pt x="13783" y="0"/>
                  </a:moveTo>
                  <a:lnTo>
                    <a:pt x="13883" y="0"/>
                  </a:lnTo>
                  <a:cubicBezTo>
                    <a:pt x="13893" y="0"/>
                    <a:pt x="13900" y="7"/>
                    <a:pt x="13900" y="16"/>
                  </a:cubicBezTo>
                  <a:cubicBezTo>
                    <a:pt x="13900" y="26"/>
                    <a:pt x="13893" y="33"/>
                    <a:pt x="13883" y="33"/>
                  </a:cubicBezTo>
                  <a:lnTo>
                    <a:pt x="13783" y="33"/>
                  </a:lnTo>
                  <a:cubicBezTo>
                    <a:pt x="13774" y="33"/>
                    <a:pt x="13767" y="26"/>
                    <a:pt x="13767" y="16"/>
                  </a:cubicBezTo>
                  <a:cubicBezTo>
                    <a:pt x="13767" y="7"/>
                    <a:pt x="13774" y="0"/>
                    <a:pt x="13783" y="0"/>
                  </a:cubicBezTo>
                  <a:close/>
                  <a:moveTo>
                    <a:pt x="14017" y="0"/>
                  </a:moveTo>
                  <a:lnTo>
                    <a:pt x="14117" y="0"/>
                  </a:lnTo>
                  <a:cubicBezTo>
                    <a:pt x="14126" y="0"/>
                    <a:pt x="14133" y="7"/>
                    <a:pt x="14133" y="16"/>
                  </a:cubicBezTo>
                  <a:cubicBezTo>
                    <a:pt x="14133" y="26"/>
                    <a:pt x="14126" y="33"/>
                    <a:pt x="14117" y="33"/>
                  </a:cubicBezTo>
                  <a:lnTo>
                    <a:pt x="14017" y="33"/>
                  </a:lnTo>
                  <a:cubicBezTo>
                    <a:pt x="14008" y="33"/>
                    <a:pt x="14000" y="26"/>
                    <a:pt x="14000" y="16"/>
                  </a:cubicBezTo>
                  <a:cubicBezTo>
                    <a:pt x="14000" y="7"/>
                    <a:pt x="14008" y="0"/>
                    <a:pt x="14017" y="0"/>
                  </a:cubicBezTo>
                  <a:close/>
                  <a:moveTo>
                    <a:pt x="14250" y="0"/>
                  </a:moveTo>
                  <a:lnTo>
                    <a:pt x="14350" y="0"/>
                  </a:lnTo>
                  <a:cubicBezTo>
                    <a:pt x="14359" y="0"/>
                    <a:pt x="14367" y="7"/>
                    <a:pt x="14367" y="16"/>
                  </a:cubicBezTo>
                  <a:cubicBezTo>
                    <a:pt x="14367" y="26"/>
                    <a:pt x="14359" y="33"/>
                    <a:pt x="14350" y="33"/>
                  </a:cubicBezTo>
                  <a:lnTo>
                    <a:pt x="14250" y="33"/>
                  </a:lnTo>
                  <a:cubicBezTo>
                    <a:pt x="14241" y="33"/>
                    <a:pt x="14233" y="26"/>
                    <a:pt x="14233" y="16"/>
                  </a:cubicBezTo>
                  <a:cubicBezTo>
                    <a:pt x="14233" y="7"/>
                    <a:pt x="14241" y="0"/>
                    <a:pt x="14250" y="0"/>
                  </a:cubicBezTo>
                  <a:close/>
                  <a:moveTo>
                    <a:pt x="14483" y="0"/>
                  </a:moveTo>
                  <a:lnTo>
                    <a:pt x="14583" y="0"/>
                  </a:lnTo>
                  <a:cubicBezTo>
                    <a:pt x="14593" y="0"/>
                    <a:pt x="14600" y="7"/>
                    <a:pt x="14600" y="16"/>
                  </a:cubicBezTo>
                  <a:cubicBezTo>
                    <a:pt x="14600" y="26"/>
                    <a:pt x="14593" y="33"/>
                    <a:pt x="14583" y="33"/>
                  </a:cubicBezTo>
                  <a:lnTo>
                    <a:pt x="14483" y="33"/>
                  </a:lnTo>
                  <a:cubicBezTo>
                    <a:pt x="14474" y="33"/>
                    <a:pt x="14467" y="26"/>
                    <a:pt x="14467" y="16"/>
                  </a:cubicBezTo>
                  <a:cubicBezTo>
                    <a:pt x="14467" y="7"/>
                    <a:pt x="14474" y="0"/>
                    <a:pt x="14483" y="0"/>
                  </a:cubicBezTo>
                  <a:close/>
                  <a:moveTo>
                    <a:pt x="14717" y="0"/>
                  </a:moveTo>
                  <a:lnTo>
                    <a:pt x="14817" y="0"/>
                  </a:lnTo>
                  <a:cubicBezTo>
                    <a:pt x="14826" y="0"/>
                    <a:pt x="14833" y="7"/>
                    <a:pt x="14833" y="16"/>
                  </a:cubicBezTo>
                  <a:cubicBezTo>
                    <a:pt x="14833" y="26"/>
                    <a:pt x="14826" y="33"/>
                    <a:pt x="14817" y="33"/>
                  </a:cubicBezTo>
                  <a:lnTo>
                    <a:pt x="14717" y="33"/>
                  </a:lnTo>
                  <a:cubicBezTo>
                    <a:pt x="14708" y="33"/>
                    <a:pt x="14700" y="26"/>
                    <a:pt x="14700" y="16"/>
                  </a:cubicBezTo>
                  <a:cubicBezTo>
                    <a:pt x="14700" y="7"/>
                    <a:pt x="14708" y="0"/>
                    <a:pt x="14717" y="0"/>
                  </a:cubicBezTo>
                  <a:close/>
                  <a:moveTo>
                    <a:pt x="14950" y="0"/>
                  </a:moveTo>
                  <a:lnTo>
                    <a:pt x="15050" y="0"/>
                  </a:lnTo>
                  <a:cubicBezTo>
                    <a:pt x="15059" y="0"/>
                    <a:pt x="15067" y="7"/>
                    <a:pt x="15067" y="16"/>
                  </a:cubicBezTo>
                  <a:cubicBezTo>
                    <a:pt x="15067" y="26"/>
                    <a:pt x="15059" y="33"/>
                    <a:pt x="15050" y="33"/>
                  </a:cubicBezTo>
                  <a:lnTo>
                    <a:pt x="14950" y="33"/>
                  </a:lnTo>
                  <a:cubicBezTo>
                    <a:pt x="14941" y="33"/>
                    <a:pt x="14933" y="26"/>
                    <a:pt x="14933" y="16"/>
                  </a:cubicBezTo>
                  <a:cubicBezTo>
                    <a:pt x="14933" y="7"/>
                    <a:pt x="14941" y="0"/>
                    <a:pt x="14950" y="0"/>
                  </a:cubicBezTo>
                  <a:close/>
                  <a:moveTo>
                    <a:pt x="15183" y="0"/>
                  </a:moveTo>
                  <a:lnTo>
                    <a:pt x="15283" y="0"/>
                  </a:lnTo>
                  <a:cubicBezTo>
                    <a:pt x="15293" y="0"/>
                    <a:pt x="15300" y="7"/>
                    <a:pt x="15300" y="16"/>
                  </a:cubicBezTo>
                  <a:cubicBezTo>
                    <a:pt x="15300" y="26"/>
                    <a:pt x="15293" y="33"/>
                    <a:pt x="15283" y="33"/>
                  </a:cubicBezTo>
                  <a:lnTo>
                    <a:pt x="15183" y="33"/>
                  </a:lnTo>
                  <a:cubicBezTo>
                    <a:pt x="15174" y="33"/>
                    <a:pt x="15167" y="26"/>
                    <a:pt x="15167" y="16"/>
                  </a:cubicBezTo>
                  <a:cubicBezTo>
                    <a:pt x="15167" y="7"/>
                    <a:pt x="15174" y="0"/>
                    <a:pt x="15183" y="0"/>
                  </a:cubicBezTo>
                  <a:close/>
                  <a:moveTo>
                    <a:pt x="15417" y="0"/>
                  </a:moveTo>
                  <a:lnTo>
                    <a:pt x="15517" y="0"/>
                  </a:lnTo>
                  <a:cubicBezTo>
                    <a:pt x="15526" y="0"/>
                    <a:pt x="15533" y="7"/>
                    <a:pt x="15533" y="16"/>
                  </a:cubicBezTo>
                  <a:cubicBezTo>
                    <a:pt x="15533" y="26"/>
                    <a:pt x="15526" y="33"/>
                    <a:pt x="15517" y="33"/>
                  </a:cubicBezTo>
                  <a:lnTo>
                    <a:pt x="15417" y="33"/>
                  </a:lnTo>
                  <a:cubicBezTo>
                    <a:pt x="15408" y="33"/>
                    <a:pt x="15400" y="26"/>
                    <a:pt x="15400" y="16"/>
                  </a:cubicBezTo>
                  <a:cubicBezTo>
                    <a:pt x="15400" y="7"/>
                    <a:pt x="15408" y="0"/>
                    <a:pt x="15417" y="0"/>
                  </a:cubicBezTo>
                  <a:close/>
                  <a:moveTo>
                    <a:pt x="15650" y="0"/>
                  </a:moveTo>
                  <a:lnTo>
                    <a:pt x="15750" y="0"/>
                  </a:lnTo>
                  <a:cubicBezTo>
                    <a:pt x="15759" y="0"/>
                    <a:pt x="15767" y="7"/>
                    <a:pt x="15767" y="16"/>
                  </a:cubicBezTo>
                  <a:cubicBezTo>
                    <a:pt x="15767" y="26"/>
                    <a:pt x="15759" y="33"/>
                    <a:pt x="15750" y="33"/>
                  </a:cubicBezTo>
                  <a:lnTo>
                    <a:pt x="15650" y="33"/>
                  </a:lnTo>
                  <a:cubicBezTo>
                    <a:pt x="15641" y="33"/>
                    <a:pt x="15633" y="26"/>
                    <a:pt x="15633" y="16"/>
                  </a:cubicBezTo>
                  <a:cubicBezTo>
                    <a:pt x="15633" y="7"/>
                    <a:pt x="15641" y="0"/>
                    <a:pt x="15650" y="0"/>
                  </a:cubicBezTo>
                  <a:close/>
                  <a:moveTo>
                    <a:pt x="15883" y="0"/>
                  </a:moveTo>
                  <a:lnTo>
                    <a:pt x="15983" y="0"/>
                  </a:lnTo>
                  <a:cubicBezTo>
                    <a:pt x="15993" y="0"/>
                    <a:pt x="16000" y="7"/>
                    <a:pt x="16000" y="16"/>
                  </a:cubicBezTo>
                  <a:cubicBezTo>
                    <a:pt x="16000" y="26"/>
                    <a:pt x="15993" y="33"/>
                    <a:pt x="15983" y="33"/>
                  </a:cubicBezTo>
                  <a:lnTo>
                    <a:pt x="15883" y="33"/>
                  </a:lnTo>
                  <a:cubicBezTo>
                    <a:pt x="15874" y="33"/>
                    <a:pt x="15867" y="26"/>
                    <a:pt x="15867" y="16"/>
                  </a:cubicBezTo>
                  <a:cubicBezTo>
                    <a:pt x="15867" y="7"/>
                    <a:pt x="15874" y="0"/>
                    <a:pt x="15883" y="0"/>
                  </a:cubicBezTo>
                  <a:close/>
                  <a:moveTo>
                    <a:pt x="16117" y="0"/>
                  </a:moveTo>
                  <a:lnTo>
                    <a:pt x="16217" y="0"/>
                  </a:lnTo>
                  <a:cubicBezTo>
                    <a:pt x="16226" y="0"/>
                    <a:pt x="16233" y="7"/>
                    <a:pt x="16233" y="16"/>
                  </a:cubicBezTo>
                  <a:cubicBezTo>
                    <a:pt x="16233" y="26"/>
                    <a:pt x="16226" y="33"/>
                    <a:pt x="16217" y="33"/>
                  </a:cubicBezTo>
                  <a:lnTo>
                    <a:pt x="16117" y="33"/>
                  </a:lnTo>
                  <a:cubicBezTo>
                    <a:pt x="16108" y="33"/>
                    <a:pt x="16100" y="26"/>
                    <a:pt x="16100" y="16"/>
                  </a:cubicBezTo>
                  <a:cubicBezTo>
                    <a:pt x="16100" y="7"/>
                    <a:pt x="16108" y="0"/>
                    <a:pt x="16117" y="0"/>
                  </a:cubicBezTo>
                  <a:close/>
                  <a:moveTo>
                    <a:pt x="16350" y="0"/>
                  </a:moveTo>
                  <a:lnTo>
                    <a:pt x="16450" y="0"/>
                  </a:lnTo>
                  <a:cubicBezTo>
                    <a:pt x="16459" y="0"/>
                    <a:pt x="16467" y="7"/>
                    <a:pt x="16467" y="16"/>
                  </a:cubicBezTo>
                  <a:cubicBezTo>
                    <a:pt x="16467" y="26"/>
                    <a:pt x="16459" y="33"/>
                    <a:pt x="16450" y="33"/>
                  </a:cubicBezTo>
                  <a:lnTo>
                    <a:pt x="16350" y="33"/>
                  </a:lnTo>
                  <a:cubicBezTo>
                    <a:pt x="16341" y="33"/>
                    <a:pt x="16333" y="26"/>
                    <a:pt x="16333" y="16"/>
                  </a:cubicBezTo>
                  <a:cubicBezTo>
                    <a:pt x="16333" y="7"/>
                    <a:pt x="16341" y="0"/>
                    <a:pt x="16350" y="0"/>
                  </a:cubicBezTo>
                  <a:close/>
                  <a:moveTo>
                    <a:pt x="16583" y="0"/>
                  </a:moveTo>
                  <a:lnTo>
                    <a:pt x="16683" y="0"/>
                  </a:lnTo>
                  <a:cubicBezTo>
                    <a:pt x="16693" y="0"/>
                    <a:pt x="16700" y="7"/>
                    <a:pt x="16700" y="16"/>
                  </a:cubicBezTo>
                  <a:cubicBezTo>
                    <a:pt x="16700" y="26"/>
                    <a:pt x="16693" y="33"/>
                    <a:pt x="16683" y="33"/>
                  </a:cubicBezTo>
                  <a:lnTo>
                    <a:pt x="16583" y="33"/>
                  </a:lnTo>
                  <a:cubicBezTo>
                    <a:pt x="16574" y="33"/>
                    <a:pt x="16567" y="26"/>
                    <a:pt x="16567" y="16"/>
                  </a:cubicBezTo>
                  <a:cubicBezTo>
                    <a:pt x="16567" y="7"/>
                    <a:pt x="16574" y="0"/>
                    <a:pt x="16583" y="0"/>
                  </a:cubicBezTo>
                  <a:close/>
                  <a:moveTo>
                    <a:pt x="16817" y="0"/>
                  </a:moveTo>
                  <a:lnTo>
                    <a:pt x="16917" y="0"/>
                  </a:lnTo>
                  <a:cubicBezTo>
                    <a:pt x="16926" y="0"/>
                    <a:pt x="16933" y="7"/>
                    <a:pt x="16933" y="16"/>
                  </a:cubicBezTo>
                  <a:cubicBezTo>
                    <a:pt x="16933" y="26"/>
                    <a:pt x="16926" y="33"/>
                    <a:pt x="16917" y="33"/>
                  </a:cubicBezTo>
                  <a:lnTo>
                    <a:pt x="16817" y="33"/>
                  </a:lnTo>
                  <a:cubicBezTo>
                    <a:pt x="16808" y="33"/>
                    <a:pt x="16800" y="26"/>
                    <a:pt x="16800" y="16"/>
                  </a:cubicBezTo>
                  <a:cubicBezTo>
                    <a:pt x="16800" y="7"/>
                    <a:pt x="16808" y="0"/>
                    <a:pt x="16817" y="0"/>
                  </a:cubicBezTo>
                  <a:close/>
                  <a:moveTo>
                    <a:pt x="17050" y="0"/>
                  </a:moveTo>
                  <a:lnTo>
                    <a:pt x="17150" y="0"/>
                  </a:lnTo>
                  <a:cubicBezTo>
                    <a:pt x="17159" y="0"/>
                    <a:pt x="17167" y="7"/>
                    <a:pt x="17167" y="16"/>
                  </a:cubicBezTo>
                  <a:cubicBezTo>
                    <a:pt x="17167" y="26"/>
                    <a:pt x="17159" y="33"/>
                    <a:pt x="17150" y="33"/>
                  </a:cubicBezTo>
                  <a:lnTo>
                    <a:pt x="17050" y="33"/>
                  </a:lnTo>
                  <a:cubicBezTo>
                    <a:pt x="17041" y="33"/>
                    <a:pt x="17033" y="26"/>
                    <a:pt x="17033" y="16"/>
                  </a:cubicBezTo>
                  <a:cubicBezTo>
                    <a:pt x="17033" y="7"/>
                    <a:pt x="17041" y="0"/>
                    <a:pt x="17050" y="0"/>
                  </a:cubicBezTo>
                  <a:close/>
                  <a:moveTo>
                    <a:pt x="17283" y="0"/>
                  </a:moveTo>
                  <a:lnTo>
                    <a:pt x="17383" y="0"/>
                  </a:lnTo>
                  <a:cubicBezTo>
                    <a:pt x="17393" y="0"/>
                    <a:pt x="17400" y="7"/>
                    <a:pt x="17400" y="16"/>
                  </a:cubicBezTo>
                  <a:cubicBezTo>
                    <a:pt x="17400" y="26"/>
                    <a:pt x="17393" y="33"/>
                    <a:pt x="17383" y="33"/>
                  </a:cubicBezTo>
                  <a:lnTo>
                    <a:pt x="17283" y="33"/>
                  </a:lnTo>
                  <a:cubicBezTo>
                    <a:pt x="17274" y="33"/>
                    <a:pt x="17267" y="26"/>
                    <a:pt x="17267" y="16"/>
                  </a:cubicBezTo>
                  <a:cubicBezTo>
                    <a:pt x="17267" y="7"/>
                    <a:pt x="17274" y="0"/>
                    <a:pt x="17283" y="0"/>
                  </a:cubicBezTo>
                  <a:close/>
                  <a:moveTo>
                    <a:pt x="17517" y="0"/>
                  </a:moveTo>
                  <a:lnTo>
                    <a:pt x="17617" y="0"/>
                  </a:lnTo>
                  <a:cubicBezTo>
                    <a:pt x="17626" y="0"/>
                    <a:pt x="17633" y="7"/>
                    <a:pt x="17633" y="16"/>
                  </a:cubicBezTo>
                  <a:cubicBezTo>
                    <a:pt x="17633" y="26"/>
                    <a:pt x="17626" y="33"/>
                    <a:pt x="17617" y="33"/>
                  </a:cubicBezTo>
                  <a:lnTo>
                    <a:pt x="17517" y="33"/>
                  </a:lnTo>
                  <a:cubicBezTo>
                    <a:pt x="17508" y="33"/>
                    <a:pt x="17500" y="26"/>
                    <a:pt x="17500" y="16"/>
                  </a:cubicBezTo>
                  <a:cubicBezTo>
                    <a:pt x="17500" y="7"/>
                    <a:pt x="17508" y="0"/>
                    <a:pt x="17517" y="0"/>
                  </a:cubicBezTo>
                  <a:close/>
                  <a:moveTo>
                    <a:pt x="17750" y="0"/>
                  </a:moveTo>
                  <a:lnTo>
                    <a:pt x="17850" y="0"/>
                  </a:lnTo>
                  <a:cubicBezTo>
                    <a:pt x="17859" y="0"/>
                    <a:pt x="17867" y="7"/>
                    <a:pt x="17867" y="16"/>
                  </a:cubicBezTo>
                  <a:cubicBezTo>
                    <a:pt x="17867" y="26"/>
                    <a:pt x="17859" y="33"/>
                    <a:pt x="17850" y="33"/>
                  </a:cubicBezTo>
                  <a:lnTo>
                    <a:pt x="17750" y="33"/>
                  </a:lnTo>
                  <a:cubicBezTo>
                    <a:pt x="17741" y="33"/>
                    <a:pt x="17733" y="26"/>
                    <a:pt x="17733" y="16"/>
                  </a:cubicBezTo>
                  <a:cubicBezTo>
                    <a:pt x="17733" y="7"/>
                    <a:pt x="17741" y="0"/>
                    <a:pt x="17750" y="0"/>
                  </a:cubicBezTo>
                  <a:close/>
                  <a:moveTo>
                    <a:pt x="17983" y="0"/>
                  </a:moveTo>
                  <a:lnTo>
                    <a:pt x="18083" y="0"/>
                  </a:lnTo>
                  <a:cubicBezTo>
                    <a:pt x="18093" y="0"/>
                    <a:pt x="18100" y="7"/>
                    <a:pt x="18100" y="16"/>
                  </a:cubicBezTo>
                  <a:cubicBezTo>
                    <a:pt x="18100" y="26"/>
                    <a:pt x="18093" y="33"/>
                    <a:pt x="18083" y="33"/>
                  </a:cubicBezTo>
                  <a:lnTo>
                    <a:pt x="17983" y="33"/>
                  </a:lnTo>
                  <a:cubicBezTo>
                    <a:pt x="17974" y="33"/>
                    <a:pt x="17967" y="26"/>
                    <a:pt x="17967" y="16"/>
                  </a:cubicBezTo>
                  <a:cubicBezTo>
                    <a:pt x="17967" y="7"/>
                    <a:pt x="17974" y="0"/>
                    <a:pt x="17983" y="0"/>
                  </a:cubicBezTo>
                  <a:close/>
                  <a:moveTo>
                    <a:pt x="18217" y="0"/>
                  </a:moveTo>
                  <a:lnTo>
                    <a:pt x="18317" y="0"/>
                  </a:lnTo>
                  <a:cubicBezTo>
                    <a:pt x="18326" y="0"/>
                    <a:pt x="18333" y="7"/>
                    <a:pt x="18333" y="16"/>
                  </a:cubicBezTo>
                  <a:cubicBezTo>
                    <a:pt x="18333" y="26"/>
                    <a:pt x="18326" y="33"/>
                    <a:pt x="18317" y="33"/>
                  </a:cubicBezTo>
                  <a:lnTo>
                    <a:pt x="18217" y="33"/>
                  </a:lnTo>
                  <a:cubicBezTo>
                    <a:pt x="18208" y="33"/>
                    <a:pt x="18200" y="26"/>
                    <a:pt x="18200" y="16"/>
                  </a:cubicBezTo>
                  <a:cubicBezTo>
                    <a:pt x="18200" y="7"/>
                    <a:pt x="18208" y="0"/>
                    <a:pt x="18217" y="0"/>
                  </a:cubicBezTo>
                  <a:close/>
                  <a:moveTo>
                    <a:pt x="18450" y="0"/>
                  </a:moveTo>
                  <a:lnTo>
                    <a:pt x="18525" y="0"/>
                  </a:lnTo>
                  <a:cubicBezTo>
                    <a:pt x="18534" y="0"/>
                    <a:pt x="18542" y="7"/>
                    <a:pt x="18542" y="16"/>
                  </a:cubicBezTo>
                  <a:cubicBezTo>
                    <a:pt x="18542" y="26"/>
                    <a:pt x="18534" y="33"/>
                    <a:pt x="18525" y="33"/>
                  </a:cubicBezTo>
                  <a:lnTo>
                    <a:pt x="18450" y="33"/>
                  </a:lnTo>
                  <a:cubicBezTo>
                    <a:pt x="18441" y="33"/>
                    <a:pt x="18433" y="26"/>
                    <a:pt x="18433" y="16"/>
                  </a:cubicBezTo>
                  <a:cubicBezTo>
                    <a:pt x="18433" y="7"/>
                    <a:pt x="18441" y="0"/>
                    <a:pt x="18450" y="0"/>
                  </a:cubicBezTo>
                  <a:close/>
                </a:path>
              </a:pathLst>
            </a:custGeom>
            <a:solidFill>
              <a:srgbClr val="000000"/>
            </a:solidFill>
            <a:ln w="0" cap="flat">
              <a:solidFill>
                <a:srgbClr val="000000"/>
              </a:solidFill>
              <a:prstDash val="solid"/>
              <a:bevel/>
              <a:headEnd/>
              <a:tailEnd/>
            </a:ln>
          </p:spPr>
          <p:txBody>
            <a:bodyPr/>
            <a:lstStyle/>
            <a:p>
              <a:endParaRPr lang="ja-JP" altLang="en-US"/>
            </a:p>
          </p:txBody>
        </p:sp>
        <p:sp>
          <p:nvSpPr>
            <p:cNvPr id="25685" name="Freeform 135"/>
            <p:cNvSpPr>
              <a:spLocks noEditPoints="1"/>
            </p:cNvSpPr>
            <p:nvPr/>
          </p:nvSpPr>
          <p:spPr bwMode="auto">
            <a:xfrm>
              <a:off x="2384" y="1014"/>
              <a:ext cx="65" cy="67"/>
            </a:xfrm>
            <a:custGeom>
              <a:avLst/>
              <a:gdLst>
                <a:gd name="T0" fmla="*/ 0 w 835"/>
                <a:gd name="T1" fmla="*/ 0 h 874"/>
                <a:gd name="T2" fmla="*/ 0 w 835"/>
                <a:gd name="T3" fmla="*/ 0 h 874"/>
                <a:gd name="T4" fmla="*/ 0 w 835"/>
                <a:gd name="T5" fmla="*/ 0 h 874"/>
                <a:gd name="T6" fmla="*/ 0 w 835"/>
                <a:gd name="T7" fmla="*/ 0 h 874"/>
                <a:gd name="T8" fmla="*/ 0 w 835"/>
                <a:gd name="T9" fmla="*/ 0 h 874"/>
                <a:gd name="T10" fmla="*/ 0 w 835"/>
                <a:gd name="T11" fmla="*/ 0 h 874"/>
                <a:gd name="T12" fmla="*/ 0 w 835"/>
                <a:gd name="T13" fmla="*/ 0 h 874"/>
                <a:gd name="T14" fmla="*/ 0 w 835"/>
                <a:gd name="T15" fmla="*/ 0 h 874"/>
                <a:gd name="T16" fmla="*/ 0 w 835"/>
                <a:gd name="T17" fmla="*/ 0 h 874"/>
                <a:gd name="T18" fmla="*/ 0 w 835"/>
                <a:gd name="T19" fmla="*/ 0 h 874"/>
                <a:gd name="T20" fmla="*/ 0 w 835"/>
                <a:gd name="T21" fmla="*/ 0 h 8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5"/>
                <a:gd name="T34" fmla="*/ 0 h 874"/>
                <a:gd name="T35" fmla="*/ 835 w 835"/>
                <a:gd name="T36" fmla="*/ 874 h 8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5" h="874">
                  <a:moveTo>
                    <a:pt x="151" y="29"/>
                  </a:moveTo>
                  <a:lnTo>
                    <a:pt x="434" y="337"/>
                  </a:lnTo>
                  <a:cubicBezTo>
                    <a:pt x="459" y="364"/>
                    <a:pt x="457" y="407"/>
                    <a:pt x="430" y="432"/>
                  </a:cubicBezTo>
                  <a:cubicBezTo>
                    <a:pt x="403" y="456"/>
                    <a:pt x="361" y="455"/>
                    <a:pt x="336" y="427"/>
                  </a:cubicBezTo>
                  <a:lnTo>
                    <a:pt x="53" y="119"/>
                  </a:lnTo>
                  <a:cubicBezTo>
                    <a:pt x="28" y="92"/>
                    <a:pt x="30" y="50"/>
                    <a:pt x="57" y="25"/>
                  </a:cubicBezTo>
                  <a:cubicBezTo>
                    <a:pt x="84" y="0"/>
                    <a:pt x="126" y="2"/>
                    <a:pt x="151" y="29"/>
                  </a:cubicBezTo>
                  <a:close/>
                  <a:moveTo>
                    <a:pt x="590" y="14"/>
                  </a:moveTo>
                  <a:lnTo>
                    <a:pt x="835" y="874"/>
                  </a:lnTo>
                  <a:lnTo>
                    <a:pt x="0" y="554"/>
                  </a:lnTo>
                  <a:lnTo>
                    <a:pt x="590" y="14"/>
                  </a:lnTo>
                  <a:close/>
                </a:path>
              </a:pathLst>
            </a:custGeom>
            <a:solidFill>
              <a:srgbClr val="000000"/>
            </a:solidFill>
            <a:ln w="0" cap="flat">
              <a:solidFill>
                <a:srgbClr val="000000"/>
              </a:solidFill>
              <a:prstDash val="solid"/>
              <a:bevel/>
              <a:headEnd/>
              <a:tailEnd/>
            </a:ln>
          </p:spPr>
          <p:txBody>
            <a:bodyPr/>
            <a:lstStyle/>
            <a:p>
              <a:endParaRPr lang="ja-JP" altLang="en-US"/>
            </a:p>
          </p:txBody>
        </p:sp>
        <p:sp>
          <p:nvSpPr>
            <p:cNvPr id="25686" name="Oval 136"/>
            <p:cNvSpPr>
              <a:spLocks noChangeArrowheads="1"/>
            </p:cNvSpPr>
            <p:nvPr/>
          </p:nvSpPr>
          <p:spPr bwMode="auto">
            <a:xfrm>
              <a:off x="3175" y="1064"/>
              <a:ext cx="29" cy="31"/>
            </a:xfrm>
            <a:prstGeom prst="ellipse">
              <a:avLst/>
            </a:prstGeom>
            <a:solidFill>
              <a:srgbClr val="0000FF"/>
            </a:solidFill>
            <a:ln w="0">
              <a:solidFill>
                <a:srgbClr val="000000"/>
              </a:solidFill>
              <a:round/>
              <a:headEnd/>
              <a:tailEnd/>
            </a:ln>
          </p:spPr>
          <p:txBody>
            <a:bodyPr/>
            <a:lstStyle/>
            <a:p>
              <a:endParaRPr lang="ja-JP" altLang="en-US" sz="1100">
                <a:latin typeface="Calibri" pitchFamily="34" charset="0"/>
              </a:endParaRPr>
            </a:p>
          </p:txBody>
        </p:sp>
        <p:sp>
          <p:nvSpPr>
            <p:cNvPr id="25687" name="Freeform 137"/>
            <p:cNvSpPr>
              <a:spLocks noEditPoints="1"/>
            </p:cNvSpPr>
            <p:nvPr/>
          </p:nvSpPr>
          <p:spPr bwMode="auto">
            <a:xfrm>
              <a:off x="3122" y="1014"/>
              <a:ext cx="65" cy="67"/>
            </a:xfrm>
            <a:custGeom>
              <a:avLst/>
              <a:gdLst>
                <a:gd name="T0" fmla="*/ 0 w 835"/>
                <a:gd name="T1" fmla="*/ 0 h 874"/>
                <a:gd name="T2" fmla="*/ 0 w 835"/>
                <a:gd name="T3" fmla="*/ 0 h 874"/>
                <a:gd name="T4" fmla="*/ 0 w 835"/>
                <a:gd name="T5" fmla="*/ 0 h 874"/>
                <a:gd name="T6" fmla="*/ 0 w 835"/>
                <a:gd name="T7" fmla="*/ 0 h 874"/>
                <a:gd name="T8" fmla="*/ 0 w 835"/>
                <a:gd name="T9" fmla="*/ 0 h 874"/>
                <a:gd name="T10" fmla="*/ 0 w 835"/>
                <a:gd name="T11" fmla="*/ 0 h 874"/>
                <a:gd name="T12" fmla="*/ 0 w 835"/>
                <a:gd name="T13" fmla="*/ 0 h 874"/>
                <a:gd name="T14" fmla="*/ 0 w 835"/>
                <a:gd name="T15" fmla="*/ 0 h 874"/>
                <a:gd name="T16" fmla="*/ 0 w 835"/>
                <a:gd name="T17" fmla="*/ 0 h 874"/>
                <a:gd name="T18" fmla="*/ 0 w 835"/>
                <a:gd name="T19" fmla="*/ 0 h 874"/>
                <a:gd name="T20" fmla="*/ 0 w 835"/>
                <a:gd name="T21" fmla="*/ 0 h 8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5"/>
                <a:gd name="T34" fmla="*/ 0 h 874"/>
                <a:gd name="T35" fmla="*/ 835 w 835"/>
                <a:gd name="T36" fmla="*/ 874 h 8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5" h="874">
                  <a:moveTo>
                    <a:pt x="151" y="29"/>
                  </a:moveTo>
                  <a:lnTo>
                    <a:pt x="434" y="337"/>
                  </a:lnTo>
                  <a:cubicBezTo>
                    <a:pt x="459" y="364"/>
                    <a:pt x="457" y="407"/>
                    <a:pt x="430" y="432"/>
                  </a:cubicBezTo>
                  <a:cubicBezTo>
                    <a:pt x="403" y="456"/>
                    <a:pt x="360" y="455"/>
                    <a:pt x="336" y="427"/>
                  </a:cubicBezTo>
                  <a:lnTo>
                    <a:pt x="53" y="119"/>
                  </a:lnTo>
                  <a:cubicBezTo>
                    <a:pt x="28" y="92"/>
                    <a:pt x="30" y="50"/>
                    <a:pt x="57" y="25"/>
                  </a:cubicBezTo>
                  <a:cubicBezTo>
                    <a:pt x="84" y="0"/>
                    <a:pt x="126" y="2"/>
                    <a:pt x="151" y="29"/>
                  </a:cubicBezTo>
                  <a:close/>
                  <a:moveTo>
                    <a:pt x="589" y="14"/>
                  </a:moveTo>
                  <a:lnTo>
                    <a:pt x="835" y="874"/>
                  </a:lnTo>
                  <a:lnTo>
                    <a:pt x="0" y="554"/>
                  </a:lnTo>
                  <a:lnTo>
                    <a:pt x="589" y="14"/>
                  </a:lnTo>
                  <a:close/>
                </a:path>
              </a:pathLst>
            </a:custGeom>
            <a:solidFill>
              <a:srgbClr val="000000"/>
            </a:solidFill>
            <a:ln w="0" cap="flat">
              <a:solidFill>
                <a:srgbClr val="000000"/>
              </a:solidFill>
              <a:prstDash val="solid"/>
              <a:bevel/>
              <a:headEnd/>
              <a:tailEnd/>
            </a:ln>
          </p:spPr>
          <p:txBody>
            <a:bodyPr/>
            <a:lstStyle/>
            <a:p>
              <a:endParaRPr lang="ja-JP" altLang="en-US"/>
            </a:p>
          </p:txBody>
        </p:sp>
        <p:sp>
          <p:nvSpPr>
            <p:cNvPr id="25688" name="Oval 138"/>
            <p:cNvSpPr>
              <a:spLocks noChangeArrowheads="1"/>
            </p:cNvSpPr>
            <p:nvPr/>
          </p:nvSpPr>
          <p:spPr bwMode="auto">
            <a:xfrm>
              <a:off x="3940" y="1064"/>
              <a:ext cx="29" cy="31"/>
            </a:xfrm>
            <a:prstGeom prst="ellipse">
              <a:avLst/>
            </a:prstGeom>
            <a:solidFill>
              <a:srgbClr val="0000FF"/>
            </a:solidFill>
            <a:ln w="0">
              <a:solidFill>
                <a:srgbClr val="000000"/>
              </a:solidFill>
              <a:round/>
              <a:headEnd/>
              <a:tailEnd/>
            </a:ln>
          </p:spPr>
          <p:txBody>
            <a:bodyPr/>
            <a:lstStyle/>
            <a:p>
              <a:endParaRPr lang="ja-JP" altLang="en-US" sz="1100">
                <a:latin typeface="Calibri" pitchFamily="34" charset="0"/>
              </a:endParaRPr>
            </a:p>
          </p:txBody>
        </p:sp>
        <p:sp>
          <p:nvSpPr>
            <p:cNvPr id="25689" name="Freeform 139"/>
            <p:cNvSpPr>
              <a:spLocks noEditPoints="1"/>
            </p:cNvSpPr>
            <p:nvPr/>
          </p:nvSpPr>
          <p:spPr bwMode="auto">
            <a:xfrm>
              <a:off x="3887" y="1014"/>
              <a:ext cx="64" cy="67"/>
            </a:xfrm>
            <a:custGeom>
              <a:avLst/>
              <a:gdLst>
                <a:gd name="T0" fmla="*/ 0 w 418"/>
                <a:gd name="T1" fmla="*/ 0 h 437"/>
                <a:gd name="T2" fmla="*/ 0 w 418"/>
                <a:gd name="T3" fmla="*/ 0 h 437"/>
                <a:gd name="T4" fmla="*/ 0 w 418"/>
                <a:gd name="T5" fmla="*/ 0 h 437"/>
                <a:gd name="T6" fmla="*/ 0 w 418"/>
                <a:gd name="T7" fmla="*/ 0 h 437"/>
                <a:gd name="T8" fmla="*/ 0 w 418"/>
                <a:gd name="T9" fmla="*/ 0 h 437"/>
                <a:gd name="T10" fmla="*/ 0 w 418"/>
                <a:gd name="T11" fmla="*/ 0 h 437"/>
                <a:gd name="T12" fmla="*/ 0 w 418"/>
                <a:gd name="T13" fmla="*/ 0 h 437"/>
                <a:gd name="T14" fmla="*/ 0 w 418"/>
                <a:gd name="T15" fmla="*/ 0 h 437"/>
                <a:gd name="T16" fmla="*/ 0 w 418"/>
                <a:gd name="T17" fmla="*/ 0 h 437"/>
                <a:gd name="T18" fmla="*/ 0 w 418"/>
                <a:gd name="T19" fmla="*/ 0 h 437"/>
                <a:gd name="T20" fmla="*/ 0 w 418"/>
                <a:gd name="T21" fmla="*/ 0 h 4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8"/>
                <a:gd name="T34" fmla="*/ 0 h 437"/>
                <a:gd name="T35" fmla="*/ 418 w 418"/>
                <a:gd name="T36" fmla="*/ 437 h 4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8" h="437">
                  <a:moveTo>
                    <a:pt x="76" y="15"/>
                  </a:moveTo>
                  <a:lnTo>
                    <a:pt x="217" y="169"/>
                  </a:lnTo>
                  <a:cubicBezTo>
                    <a:pt x="230" y="182"/>
                    <a:pt x="229" y="204"/>
                    <a:pt x="215" y="216"/>
                  </a:cubicBezTo>
                  <a:cubicBezTo>
                    <a:pt x="202" y="228"/>
                    <a:pt x="181" y="228"/>
                    <a:pt x="168" y="214"/>
                  </a:cubicBezTo>
                  <a:lnTo>
                    <a:pt x="27" y="60"/>
                  </a:lnTo>
                  <a:cubicBezTo>
                    <a:pt x="14" y="46"/>
                    <a:pt x="15" y="25"/>
                    <a:pt x="29" y="13"/>
                  </a:cubicBezTo>
                  <a:cubicBezTo>
                    <a:pt x="43" y="0"/>
                    <a:pt x="64" y="1"/>
                    <a:pt x="76" y="15"/>
                  </a:cubicBezTo>
                  <a:close/>
                  <a:moveTo>
                    <a:pt x="295" y="7"/>
                  </a:moveTo>
                  <a:lnTo>
                    <a:pt x="418" y="437"/>
                  </a:lnTo>
                  <a:lnTo>
                    <a:pt x="0" y="277"/>
                  </a:lnTo>
                  <a:lnTo>
                    <a:pt x="295" y="7"/>
                  </a:lnTo>
                  <a:close/>
                </a:path>
              </a:pathLst>
            </a:custGeom>
            <a:solidFill>
              <a:srgbClr val="000000"/>
            </a:solidFill>
            <a:ln w="0" cap="flat">
              <a:solidFill>
                <a:srgbClr val="000000"/>
              </a:solidFill>
              <a:prstDash val="solid"/>
              <a:bevel/>
              <a:headEnd/>
              <a:tailEnd/>
            </a:ln>
          </p:spPr>
          <p:txBody>
            <a:bodyPr/>
            <a:lstStyle/>
            <a:p>
              <a:endParaRPr lang="ja-JP" altLang="en-US"/>
            </a:p>
          </p:txBody>
        </p:sp>
        <p:pic>
          <p:nvPicPr>
            <p:cNvPr id="25690" name="Picture 140"/>
            <p:cNvPicPr>
              <a:picLocks noChangeAspect="1" noChangeArrowheads="1"/>
            </p:cNvPicPr>
            <p:nvPr/>
          </p:nvPicPr>
          <p:blipFill>
            <a:blip r:embed="rId6" cstate="print"/>
            <a:srcRect/>
            <a:stretch>
              <a:fillRect/>
            </a:stretch>
          </p:blipFill>
          <p:spPr bwMode="auto">
            <a:xfrm>
              <a:off x="3528" y="1537"/>
              <a:ext cx="319" cy="1220"/>
            </a:xfrm>
            <a:prstGeom prst="rect">
              <a:avLst/>
            </a:prstGeom>
            <a:noFill/>
            <a:ln w="9525">
              <a:noFill/>
              <a:miter lim="800000"/>
              <a:headEnd/>
              <a:tailEnd/>
            </a:ln>
          </p:spPr>
        </p:pic>
        <p:pic>
          <p:nvPicPr>
            <p:cNvPr id="25691" name="Picture 141"/>
            <p:cNvPicPr>
              <a:picLocks noChangeAspect="1" noChangeArrowheads="1"/>
            </p:cNvPicPr>
            <p:nvPr/>
          </p:nvPicPr>
          <p:blipFill>
            <a:blip r:embed="rId7" cstate="print"/>
            <a:srcRect/>
            <a:stretch>
              <a:fillRect/>
            </a:stretch>
          </p:blipFill>
          <p:spPr bwMode="auto">
            <a:xfrm>
              <a:off x="2139" y="1545"/>
              <a:ext cx="297" cy="1205"/>
            </a:xfrm>
            <a:prstGeom prst="rect">
              <a:avLst/>
            </a:prstGeom>
            <a:noFill/>
            <a:ln w="9525">
              <a:noFill/>
              <a:miter lim="800000"/>
              <a:headEnd/>
              <a:tailEnd/>
            </a:ln>
          </p:spPr>
        </p:pic>
        <p:pic>
          <p:nvPicPr>
            <p:cNvPr id="25692" name="Picture 142"/>
            <p:cNvPicPr>
              <a:picLocks noChangeAspect="1" noChangeArrowheads="1"/>
            </p:cNvPicPr>
            <p:nvPr/>
          </p:nvPicPr>
          <p:blipFill>
            <a:blip r:embed="rId8" cstate="print"/>
            <a:srcRect/>
            <a:stretch>
              <a:fillRect/>
            </a:stretch>
          </p:blipFill>
          <p:spPr bwMode="auto">
            <a:xfrm>
              <a:off x="2819" y="1566"/>
              <a:ext cx="281" cy="1198"/>
            </a:xfrm>
            <a:prstGeom prst="rect">
              <a:avLst/>
            </a:prstGeom>
            <a:noFill/>
            <a:ln w="9525">
              <a:noFill/>
              <a:miter lim="800000"/>
              <a:headEnd/>
              <a:tailEnd/>
            </a:ln>
          </p:spPr>
        </p:pic>
        <p:sp>
          <p:nvSpPr>
            <p:cNvPr id="25693" name="Rectangle 143"/>
            <p:cNvSpPr>
              <a:spLocks noChangeArrowheads="1"/>
            </p:cNvSpPr>
            <p:nvPr/>
          </p:nvSpPr>
          <p:spPr bwMode="auto">
            <a:xfrm>
              <a:off x="2249" y="1536"/>
              <a:ext cx="192" cy="1202"/>
            </a:xfrm>
            <a:prstGeom prst="rect">
              <a:avLst/>
            </a:prstGeom>
            <a:solidFill>
              <a:srgbClr val="FFFFFF"/>
            </a:solidFill>
            <a:ln w="9525">
              <a:noFill/>
              <a:miter lim="800000"/>
              <a:headEnd/>
              <a:tailEnd/>
            </a:ln>
          </p:spPr>
          <p:txBody>
            <a:bodyPr/>
            <a:lstStyle/>
            <a:p>
              <a:endParaRPr lang="ja-JP" altLang="en-US" sz="1100">
                <a:latin typeface="Calibri" pitchFamily="34" charset="0"/>
              </a:endParaRPr>
            </a:p>
          </p:txBody>
        </p:sp>
        <p:sp>
          <p:nvSpPr>
            <p:cNvPr id="45200" name="Rectangle 144"/>
            <p:cNvSpPr>
              <a:spLocks noChangeArrowheads="1"/>
            </p:cNvSpPr>
            <p:nvPr/>
          </p:nvSpPr>
          <p:spPr bwMode="auto">
            <a:xfrm>
              <a:off x="2250" y="1536"/>
              <a:ext cx="175" cy="106"/>
            </a:xfrm>
            <a:prstGeom prst="rect">
              <a:avLst/>
            </a:prstGeom>
            <a:noFill/>
            <a:ln w="9525">
              <a:noFill/>
              <a:miter lim="800000"/>
              <a:headEnd/>
              <a:tailEnd/>
            </a:ln>
          </p:spPr>
          <p:txBody>
            <a:bodyPr wrap="none" lIns="0" tIns="0" rIns="0" bIns="0">
              <a:spAutoFit/>
            </a:bodyPr>
            <a:lstStyle/>
            <a:p>
              <a:pPr algn="ctr">
                <a:defRPr/>
              </a:pPr>
              <a:r>
                <a:rPr lang="en-US" altLang="ja-JP" sz="1100">
                  <a:solidFill>
                    <a:srgbClr val="000000"/>
                  </a:solidFill>
                  <a:latin typeface="Calibri" pitchFamily="34" charset="0"/>
                  <a:ea typeface="ＭＳ ゴシック" pitchFamily="49" charset="-128"/>
                </a:rPr>
                <a:t>650F</a:t>
              </a:r>
              <a:endParaRPr lang="en-US" altLang="ja-JP" sz="1100" b="1">
                <a:effectLst>
                  <a:outerShdw blurRad="38100" dist="38100" dir="2700000" algn="tl">
                    <a:srgbClr val="C0C0C0"/>
                  </a:outerShdw>
                </a:effectLst>
                <a:latin typeface="Calibri" pitchFamily="34" charset="0"/>
                <a:ea typeface="ＭＳ ゴシック" pitchFamily="49" charset="-128"/>
              </a:endParaRPr>
            </a:p>
          </p:txBody>
        </p:sp>
        <p:sp>
          <p:nvSpPr>
            <p:cNvPr id="45201" name="Rectangle 145"/>
            <p:cNvSpPr>
              <a:spLocks noChangeArrowheads="1"/>
            </p:cNvSpPr>
            <p:nvPr/>
          </p:nvSpPr>
          <p:spPr bwMode="auto">
            <a:xfrm>
              <a:off x="2249" y="2643"/>
              <a:ext cx="175" cy="106"/>
            </a:xfrm>
            <a:prstGeom prst="rect">
              <a:avLst/>
            </a:prstGeom>
            <a:noFill/>
            <a:ln w="9525">
              <a:noFill/>
              <a:miter lim="800000"/>
              <a:headEnd/>
              <a:tailEnd/>
            </a:ln>
          </p:spPr>
          <p:txBody>
            <a:bodyPr wrap="none" lIns="0" tIns="0" rIns="0" bIns="0">
              <a:spAutoFit/>
            </a:bodyPr>
            <a:lstStyle/>
            <a:p>
              <a:pPr algn="ctr">
                <a:defRPr/>
              </a:pPr>
              <a:r>
                <a:rPr lang="en-US" altLang="ja-JP" sz="1100">
                  <a:solidFill>
                    <a:srgbClr val="000000"/>
                  </a:solidFill>
                  <a:latin typeface="Calibri" pitchFamily="34" charset="0"/>
                  <a:ea typeface="ＭＳ ゴシック" pitchFamily="49" charset="-128"/>
                </a:rPr>
                <a:t>210F</a:t>
              </a:r>
              <a:endParaRPr lang="en-US" altLang="ja-JP" sz="1100" b="1">
                <a:effectLst>
                  <a:outerShdw blurRad="38100" dist="38100" dir="2700000" algn="tl">
                    <a:srgbClr val="C0C0C0"/>
                  </a:outerShdw>
                </a:effectLst>
                <a:latin typeface="Calibri" pitchFamily="34" charset="0"/>
                <a:ea typeface="ＭＳ ゴシック" pitchFamily="49" charset="-128"/>
              </a:endParaRPr>
            </a:p>
          </p:txBody>
        </p:sp>
        <p:sp>
          <p:nvSpPr>
            <p:cNvPr id="25696" name="Rectangle 146"/>
            <p:cNvSpPr>
              <a:spLocks noChangeArrowheads="1"/>
            </p:cNvSpPr>
            <p:nvPr/>
          </p:nvSpPr>
          <p:spPr bwMode="auto">
            <a:xfrm>
              <a:off x="2903" y="1549"/>
              <a:ext cx="260" cy="1201"/>
            </a:xfrm>
            <a:prstGeom prst="rect">
              <a:avLst/>
            </a:prstGeom>
            <a:solidFill>
              <a:srgbClr val="FFFFFF"/>
            </a:solidFill>
            <a:ln w="9525">
              <a:noFill/>
              <a:miter lim="800000"/>
              <a:headEnd/>
              <a:tailEnd/>
            </a:ln>
          </p:spPr>
          <p:txBody>
            <a:bodyPr/>
            <a:lstStyle/>
            <a:p>
              <a:endParaRPr lang="ja-JP" altLang="en-US" sz="1100">
                <a:latin typeface="Calibri" pitchFamily="34" charset="0"/>
              </a:endParaRPr>
            </a:p>
          </p:txBody>
        </p:sp>
        <p:sp>
          <p:nvSpPr>
            <p:cNvPr id="45203" name="Rectangle 147"/>
            <p:cNvSpPr>
              <a:spLocks noChangeArrowheads="1"/>
            </p:cNvSpPr>
            <p:nvPr/>
          </p:nvSpPr>
          <p:spPr bwMode="auto">
            <a:xfrm>
              <a:off x="2915" y="1540"/>
              <a:ext cx="135" cy="106"/>
            </a:xfrm>
            <a:prstGeom prst="rect">
              <a:avLst/>
            </a:prstGeom>
            <a:noFill/>
            <a:ln w="9525">
              <a:noFill/>
              <a:miter lim="800000"/>
              <a:headEnd/>
              <a:tailEnd/>
            </a:ln>
          </p:spPr>
          <p:txBody>
            <a:bodyPr wrap="none" lIns="0" tIns="0" rIns="0" bIns="0">
              <a:spAutoFit/>
            </a:bodyPr>
            <a:lstStyle/>
            <a:p>
              <a:pPr algn="ctr">
                <a:defRPr/>
              </a:pPr>
              <a:r>
                <a:rPr lang="en-US" altLang="ja-JP" sz="1100">
                  <a:solidFill>
                    <a:srgbClr val="000000"/>
                  </a:solidFill>
                  <a:latin typeface="Calibri" pitchFamily="34" charset="0"/>
                  <a:ea typeface="ＭＳ ゴシック" pitchFamily="49" charset="-128"/>
                </a:rPr>
                <a:t>200</a:t>
              </a:r>
              <a:endParaRPr lang="en-US" altLang="ja-JP" sz="1100" b="1">
                <a:effectLst>
                  <a:outerShdw blurRad="38100" dist="38100" dir="2700000" algn="tl">
                    <a:srgbClr val="C0C0C0"/>
                  </a:outerShdw>
                </a:effectLst>
                <a:latin typeface="Calibri" pitchFamily="34" charset="0"/>
                <a:ea typeface="ＭＳ ゴシック" pitchFamily="49" charset="-128"/>
              </a:endParaRPr>
            </a:p>
          </p:txBody>
        </p:sp>
        <p:sp>
          <p:nvSpPr>
            <p:cNvPr id="45204" name="Rectangle 148"/>
            <p:cNvSpPr>
              <a:spLocks noChangeArrowheads="1"/>
            </p:cNvSpPr>
            <p:nvPr/>
          </p:nvSpPr>
          <p:spPr bwMode="auto">
            <a:xfrm>
              <a:off x="3052" y="1540"/>
              <a:ext cx="116" cy="106"/>
            </a:xfrm>
            <a:prstGeom prst="rect">
              <a:avLst/>
            </a:prstGeom>
            <a:noFill/>
            <a:ln w="9525">
              <a:noFill/>
              <a:miter lim="800000"/>
              <a:headEnd/>
              <a:tailEnd/>
            </a:ln>
          </p:spPr>
          <p:txBody>
            <a:bodyPr wrap="none" lIns="0" tIns="0" rIns="0" bIns="0">
              <a:spAutoFit/>
            </a:bodyPr>
            <a:lstStyle/>
            <a:p>
              <a:pPr algn="ctr">
                <a:defRPr/>
              </a:pPr>
              <a:r>
                <a:rPr lang="en-US" altLang="ja-JP" sz="1100">
                  <a:solidFill>
                    <a:srgbClr val="000000"/>
                  </a:solidFill>
                  <a:latin typeface="Calibri" pitchFamily="34" charset="0"/>
                  <a:ea typeface="ＭＳ ゴシック" pitchFamily="49" charset="-128"/>
                </a:rPr>
                <a:t>um</a:t>
              </a:r>
              <a:endParaRPr lang="en-US" altLang="ja-JP" sz="1100" b="1">
                <a:effectLst>
                  <a:outerShdw blurRad="38100" dist="38100" dir="2700000" algn="tl">
                    <a:srgbClr val="C0C0C0"/>
                  </a:outerShdw>
                </a:effectLst>
                <a:latin typeface="Calibri" pitchFamily="34" charset="0"/>
                <a:ea typeface="ＭＳ ゴシック" pitchFamily="49" charset="-128"/>
              </a:endParaRPr>
            </a:p>
          </p:txBody>
        </p:sp>
        <p:sp>
          <p:nvSpPr>
            <p:cNvPr id="45205" name="Rectangle 149"/>
            <p:cNvSpPr>
              <a:spLocks noChangeArrowheads="1"/>
            </p:cNvSpPr>
            <p:nvPr/>
          </p:nvSpPr>
          <p:spPr bwMode="auto">
            <a:xfrm>
              <a:off x="2932" y="2657"/>
              <a:ext cx="45" cy="106"/>
            </a:xfrm>
            <a:prstGeom prst="rect">
              <a:avLst/>
            </a:prstGeom>
            <a:noFill/>
            <a:ln w="9525">
              <a:noFill/>
              <a:miter lim="800000"/>
              <a:headEnd/>
              <a:tailEnd/>
            </a:ln>
          </p:spPr>
          <p:txBody>
            <a:bodyPr wrap="none" lIns="0" tIns="0" rIns="0" bIns="0">
              <a:spAutoFit/>
            </a:bodyPr>
            <a:lstStyle/>
            <a:p>
              <a:pPr algn="ctr">
                <a:defRPr/>
              </a:pPr>
              <a:r>
                <a:rPr lang="en-US" altLang="ja-JP" sz="1100">
                  <a:solidFill>
                    <a:srgbClr val="000000"/>
                  </a:solidFill>
                  <a:latin typeface="Calibri" pitchFamily="34" charset="0"/>
                  <a:ea typeface="ＭＳ ゴシック" pitchFamily="49" charset="-128"/>
                </a:rPr>
                <a:t>0</a:t>
              </a:r>
              <a:endParaRPr lang="en-US" altLang="ja-JP" sz="1100" b="1">
                <a:effectLst>
                  <a:outerShdw blurRad="38100" dist="38100" dir="2700000" algn="tl">
                    <a:srgbClr val="C0C0C0"/>
                  </a:outerShdw>
                </a:effectLst>
                <a:latin typeface="Calibri" pitchFamily="34" charset="0"/>
                <a:ea typeface="ＭＳ ゴシック" pitchFamily="49" charset="-128"/>
              </a:endParaRPr>
            </a:p>
          </p:txBody>
        </p:sp>
        <p:sp>
          <p:nvSpPr>
            <p:cNvPr id="25700" name="Rectangle 150"/>
            <p:cNvSpPr>
              <a:spLocks noChangeArrowheads="1"/>
            </p:cNvSpPr>
            <p:nvPr/>
          </p:nvSpPr>
          <p:spPr bwMode="auto">
            <a:xfrm>
              <a:off x="3642" y="1566"/>
              <a:ext cx="228" cy="1184"/>
            </a:xfrm>
            <a:prstGeom prst="rect">
              <a:avLst/>
            </a:prstGeom>
            <a:solidFill>
              <a:srgbClr val="FFFFFF"/>
            </a:solidFill>
            <a:ln w="9525">
              <a:noFill/>
              <a:miter lim="800000"/>
              <a:headEnd/>
              <a:tailEnd/>
            </a:ln>
          </p:spPr>
          <p:txBody>
            <a:bodyPr/>
            <a:lstStyle/>
            <a:p>
              <a:endParaRPr lang="ja-JP" altLang="en-US" sz="1100">
                <a:latin typeface="Calibri" pitchFamily="34" charset="0"/>
              </a:endParaRPr>
            </a:p>
          </p:txBody>
        </p:sp>
        <p:sp>
          <p:nvSpPr>
            <p:cNvPr id="45207" name="Rectangle 151"/>
            <p:cNvSpPr>
              <a:spLocks noChangeArrowheads="1"/>
            </p:cNvSpPr>
            <p:nvPr/>
          </p:nvSpPr>
          <p:spPr bwMode="auto">
            <a:xfrm>
              <a:off x="3625" y="1549"/>
              <a:ext cx="284" cy="106"/>
            </a:xfrm>
            <a:prstGeom prst="rect">
              <a:avLst/>
            </a:prstGeom>
            <a:noFill/>
            <a:ln w="9525">
              <a:noFill/>
              <a:miter lim="800000"/>
              <a:headEnd/>
              <a:tailEnd/>
            </a:ln>
          </p:spPr>
          <p:txBody>
            <a:bodyPr wrap="none" lIns="0" tIns="0" rIns="0" bIns="0">
              <a:spAutoFit/>
            </a:bodyPr>
            <a:lstStyle/>
            <a:p>
              <a:pPr algn="ctr">
                <a:defRPr/>
              </a:pPr>
              <a:r>
                <a:rPr lang="en-US" altLang="ja-JP" sz="1100">
                  <a:solidFill>
                    <a:srgbClr val="000000"/>
                  </a:solidFill>
                  <a:latin typeface="Calibri" pitchFamily="34" charset="0"/>
                  <a:ea typeface="ＭＳ ゴシック" pitchFamily="49" charset="-128"/>
                </a:rPr>
                <a:t>16.5 fps</a:t>
              </a:r>
              <a:endParaRPr lang="en-US" altLang="ja-JP" sz="1100" b="1">
                <a:effectLst>
                  <a:outerShdw blurRad="38100" dist="38100" dir="2700000" algn="tl">
                    <a:srgbClr val="C0C0C0"/>
                  </a:outerShdw>
                </a:effectLst>
                <a:latin typeface="Calibri" pitchFamily="34" charset="0"/>
                <a:ea typeface="ＭＳ ゴシック" pitchFamily="49" charset="-128"/>
              </a:endParaRPr>
            </a:p>
          </p:txBody>
        </p:sp>
        <p:sp>
          <p:nvSpPr>
            <p:cNvPr id="45208" name="Rectangle 152"/>
            <p:cNvSpPr>
              <a:spLocks noChangeArrowheads="1"/>
            </p:cNvSpPr>
            <p:nvPr/>
          </p:nvSpPr>
          <p:spPr bwMode="auto">
            <a:xfrm>
              <a:off x="3654" y="2657"/>
              <a:ext cx="45" cy="106"/>
            </a:xfrm>
            <a:prstGeom prst="rect">
              <a:avLst/>
            </a:prstGeom>
            <a:noFill/>
            <a:ln w="9525">
              <a:noFill/>
              <a:miter lim="800000"/>
              <a:headEnd/>
              <a:tailEnd/>
            </a:ln>
          </p:spPr>
          <p:txBody>
            <a:bodyPr wrap="none" lIns="0" tIns="0" rIns="0" bIns="0">
              <a:spAutoFit/>
            </a:bodyPr>
            <a:lstStyle/>
            <a:p>
              <a:pPr algn="ctr">
                <a:defRPr/>
              </a:pPr>
              <a:r>
                <a:rPr lang="en-US" altLang="ja-JP" sz="1100">
                  <a:solidFill>
                    <a:srgbClr val="000000"/>
                  </a:solidFill>
                  <a:latin typeface="Calibri" pitchFamily="34" charset="0"/>
                  <a:ea typeface="ＭＳ ゴシック" pitchFamily="49" charset="-128"/>
                </a:rPr>
                <a:t>0</a:t>
              </a:r>
              <a:endParaRPr lang="en-US" altLang="ja-JP" sz="1100" b="1">
                <a:effectLst>
                  <a:outerShdw blurRad="38100" dist="38100" dir="2700000" algn="tl">
                    <a:srgbClr val="C0C0C0"/>
                  </a:outerShdw>
                </a:effectLst>
                <a:latin typeface="Calibri" pitchFamily="34" charset="0"/>
                <a:ea typeface="ＭＳ ゴシック" pitchFamily="49" charset="-128"/>
              </a:endParaRPr>
            </a:p>
          </p:txBody>
        </p:sp>
        <p:sp>
          <p:nvSpPr>
            <p:cNvPr id="25703" name="Oval 153"/>
            <p:cNvSpPr>
              <a:spLocks noChangeArrowheads="1"/>
            </p:cNvSpPr>
            <p:nvPr/>
          </p:nvSpPr>
          <p:spPr bwMode="auto">
            <a:xfrm>
              <a:off x="2454" y="1062"/>
              <a:ext cx="29" cy="30"/>
            </a:xfrm>
            <a:prstGeom prst="ellipse">
              <a:avLst/>
            </a:prstGeom>
            <a:solidFill>
              <a:srgbClr val="0000FF"/>
            </a:solidFill>
            <a:ln w="0">
              <a:solidFill>
                <a:srgbClr val="000000"/>
              </a:solidFill>
              <a:round/>
              <a:headEnd/>
              <a:tailEnd/>
            </a:ln>
          </p:spPr>
          <p:txBody>
            <a:bodyPr/>
            <a:lstStyle/>
            <a:p>
              <a:endParaRPr lang="ja-JP" altLang="en-US" sz="1100">
                <a:latin typeface="Calibri" pitchFamily="34" charset="0"/>
              </a:endParaRPr>
            </a:p>
          </p:txBody>
        </p:sp>
        <p:grpSp>
          <p:nvGrpSpPr>
            <p:cNvPr id="25704" name="Group 199"/>
            <p:cNvGrpSpPr>
              <a:grpSpLocks/>
            </p:cNvGrpSpPr>
            <p:nvPr/>
          </p:nvGrpSpPr>
          <p:grpSpPr bwMode="auto">
            <a:xfrm>
              <a:off x="1578" y="2704"/>
              <a:ext cx="314" cy="63"/>
              <a:chOff x="111" y="2948"/>
              <a:chExt cx="314" cy="63"/>
            </a:xfrm>
          </p:grpSpPr>
          <p:sp>
            <p:nvSpPr>
              <p:cNvPr id="25767" name="Freeform 200"/>
              <p:cNvSpPr>
                <a:spLocks/>
              </p:cNvSpPr>
              <p:nvPr/>
            </p:nvSpPr>
            <p:spPr bwMode="auto">
              <a:xfrm>
                <a:off x="111" y="2981"/>
                <a:ext cx="156" cy="30"/>
              </a:xfrm>
              <a:custGeom>
                <a:avLst/>
                <a:gdLst>
                  <a:gd name="T0" fmla="*/ 0 w 156"/>
                  <a:gd name="T1" fmla="*/ 0 h 30"/>
                  <a:gd name="T2" fmla="*/ 78 w 156"/>
                  <a:gd name="T3" fmla="*/ 30 h 30"/>
                  <a:gd name="T4" fmla="*/ 156 w 156"/>
                  <a:gd name="T5" fmla="*/ 0 h 30"/>
                  <a:gd name="T6" fmla="*/ 0 60000 65536"/>
                  <a:gd name="T7" fmla="*/ 0 60000 65536"/>
                  <a:gd name="T8" fmla="*/ 0 60000 65536"/>
                  <a:gd name="T9" fmla="*/ 0 w 156"/>
                  <a:gd name="T10" fmla="*/ 0 h 30"/>
                  <a:gd name="T11" fmla="*/ 156 w 156"/>
                  <a:gd name="T12" fmla="*/ 30 h 30"/>
                </a:gdLst>
                <a:ahLst/>
                <a:cxnLst>
                  <a:cxn ang="T6">
                    <a:pos x="T0" y="T1"/>
                  </a:cxn>
                  <a:cxn ang="T7">
                    <a:pos x="T2" y="T3"/>
                  </a:cxn>
                  <a:cxn ang="T8">
                    <a:pos x="T4" y="T5"/>
                  </a:cxn>
                </a:cxnLst>
                <a:rect l="T9" t="T10" r="T11" b="T12"/>
                <a:pathLst>
                  <a:path w="156" h="30">
                    <a:moveTo>
                      <a:pt x="0" y="0"/>
                    </a:moveTo>
                    <a:cubicBezTo>
                      <a:pt x="1" y="17"/>
                      <a:pt x="36" y="30"/>
                      <a:pt x="78" y="30"/>
                    </a:cubicBezTo>
                    <a:cubicBezTo>
                      <a:pt x="121" y="30"/>
                      <a:pt x="156" y="17"/>
                      <a:pt x="156" y="0"/>
                    </a:cubicBezTo>
                  </a:path>
                </a:pathLst>
              </a:custGeom>
              <a:noFill/>
              <a:ln w="11113" cap="rnd">
                <a:solidFill>
                  <a:srgbClr val="000000"/>
                </a:solidFill>
                <a:prstDash val="solid"/>
                <a:round/>
                <a:headEnd/>
                <a:tailEnd/>
              </a:ln>
            </p:spPr>
            <p:txBody>
              <a:bodyPr/>
              <a:lstStyle/>
              <a:p>
                <a:endParaRPr lang="ja-JP" altLang="en-US"/>
              </a:p>
            </p:txBody>
          </p:sp>
          <p:sp>
            <p:nvSpPr>
              <p:cNvPr id="25768" name="Freeform 201"/>
              <p:cNvSpPr>
                <a:spLocks/>
              </p:cNvSpPr>
              <p:nvPr/>
            </p:nvSpPr>
            <p:spPr bwMode="auto">
              <a:xfrm>
                <a:off x="269" y="2948"/>
                <a:ext cx="156" cy="36"/>
              </a:xfrm>
              <a:custGeom>
                <a:avLst/>
                <a:gdLst>
                  <a:gd name="T0" fmla="*/ 156 w 156"/>
                  <a:gd name="T1" fmla="*/ 30 h 36"/>
                  <a:gd name="T2" fmla="*/ 77 w 156"/>
                  <a:gd name="T3" fmla="*/ 2 h 36"/>
                  <a:gd name="T4" fmla="*/ 0 w 156"/>
                  <a:gd name="T5" fmla="*/ 36 h 36"/>
                  <a:gd name="T6" fmla="*/ 0 60000 65536"/>
                  <a:gd name="T7" fmla="*/ 0 60000 65536"/>
                  <a:gd name="T8" fmla="*/ 0 60000 65536"/>
                  <a:gd name="T9" fmla="*/ 0 w 156"/>
                  <a:gd name="T10" fmla="*/ 0 h 36"/>
                  <a:gd name="T11" fmla="*/ 156 w 156"/>
                  <a:gd name="T12" fmla="*/ 36 h 36"/>
                </a:gdLst>
                <a:ahLst/>
                <a:cxnLst>
                  <a:cxn ang="T6">
                    <a:pos x="T0" y="T1"/>
                  </a:cxn>
                  <a:cxn ang="T7">
                    <a:pos x="T2" y="T3"/>
                  </a:cxn>
                  <a:cxn ang="T8">
                    <a:pos x="T4" y="T5"/>
                  </a:cxn>
                </a:cxnLst>
                <a:rect l="T9" t="T10" r="T11" b="T12"/>
                <a:pathLst>
                  <a:path w="156" h="36">
                    <a:moveTo>
                      <a:pt x="156" y="30"/>
                    </a:moveTo>
                    <a:cubicBezTo>
                      <a:pt x="155" y="13"/>
                      <a:pt x="120" y="0"/>
                      <a:pt x="77" y="2"/>
                    </a:cubicBezTo>
                    <a:cubicBezTo>
                      <a:pt x="34" y="4"/>
                      <a:pt x="0" y="19"/>
                      <a:pt x="0" y="36"/>
                    </a:cubicBezTo>
                  </a:path>
                </a:pathLst>
              </a:custGeom>
              <a:noFill/>
              <a:ln w="11113" cap="rnd">
                <a:solidFill>
                  <a:srgbClr val="000000"/>
                </a:solidFill>
                <a:prstDash val="solid"/>
                <a:round/>
                <a:headEnd/>
                <a:tailEnd/>
              </a:ln>
            </p:spPr>
            <p:txBody>
              <a:bodyPr/>
              <a:lstStyle/>
              <a:p>
                <a:endParaRPr lang="ja-JP" altLang="en-US"/>
              </a:p>
            </p:txBody>
          </p:sp>
        </p:grpSp>
        <p:grpSp>
          <p:nvGrpSpPr>
            <p:cNvPr id="25705" name="Group 251"/>
            <p:cNvGrpSpPr>
              <a:grpSpLocks/>
            </p:cNvGrpSpPr>
            <p:nvPr/>
          </p:nvGrpSpPr>
          <p:grpSpPr bwMode="auto">
            <a:xfrm>
              <a:off x="1933" y="2762"/>
              <a:ext cx="865" cy="207"/>
              <a:chOff x="450" y="3010"/>
              <a:chExt cx="865" cy="207"/>
            </a:xfrm>
          </p:grpSpPr>
          <p:sp>
            <p:nvSpPr>
              <p:cNvPr id="25765" name="Rectangle 252"/>
              <p:cNvSpPr>
                <a:spLocks noChangeArrowheads="1"/>
              </p:cNvSpPr>
              <p:nvPr/>
            </p:nvSpPr>
            <p:spPr bwMode="auto">
              <a:xfrm>
                <a:off x="450" y="3010"/>
                <a:ext cx="865" cy="207"/>
              </a:xfrm>
              <a:prstGeom prst="rect">
                <a:avLst/>
              </a:prstGeom>
              <a:solidFill>
                <a:srgbClr val="FFFFFF"/>
              </a:solidFill>
              <a:ln w="9525">
                <a:noFill/>
                <a:miter lim="800000"/>
                <a:headEnd/>
                <a:tailEnd/>
              </a:ln>
            </p:spPr>
            <p:txBody>
              <a:bodyPr/>
              <a:lstStyle/>
              <a:p>
                <a:endParaRPr lang="ja-JP" altLang="en-US" sz="1100">
                  <a:latin typeface="Calibri" pitchFamily="34" charset="0"/>
                </a:endParaRPr>
              </a:p>
            </p:txBody>
          </p:sp>
          <p:sp>
            <p:nvSpPr>
              <p:cNvPr id="25766" name="Rectangle 253"/>
              <p:cNvSpPr>
                <a:spLocks noChangeArrowheads="1"/>
              </p:cNvSpPr>
              <p:nvPr/>
            </p:nvSpPr>
            <p:spPr bwMode="auto">
              <a:xfrm>
                <a:off x="450" y="3010"/>
                <a:ext cx="865" cy="207"/>
              </a:xfrm>
              <a:prstGeom prst="rect">
                <a:avLst/>
              </a:prstGeom>
              <a:noFill/>
              <a:ln w="15875" cap="rnd">
                <a:solidFill>
                  <a:srgbClr val="000000"/>
                </a:solidFill>
                <a:miter lim="800000"/>
                <a:headEnd/>
                <a:tailEnd/>
              </a:ln>
            </p:spPr>
            <p:txBody>
              <a:bodyPr/>
              <a:lstStyle/>
              <a:p>
                <a:endParaRPr lang="ja-JP" altLang="en-US" sz="1100">
                  <a:latin typeface="Calibri" pitchFamily="34" charset="0"/>
                </a:endParaRPr>
              </a:p>
            </p:txBody>
          </p:sp>
        </p:grpSp>
        <p:sp>
          <p:nvSpPr>
            <p:cNvPr id="45310" name="Rectangle 254"/>
            <p:cNvSpPr>
              <a:spLocks noChangeArrowheads="1"/>
            </p:cNvSpPr>
            <p:nvPr/>
          </p:nvSpPr>
          <p:spPr bwMode="auto">
            <a:xfrm>
              <a:off x="2050" y="2760"/>
              <a:ext cx="652" cy="106"/>
            </a:xfrm>
            <a:prstGeom prst="rect">
              <a:avLst/>
            </a:prstGeom>
            <a:noFill/>
            <a:ln w="9525">
              <a:noFill/>
              <a:miter lim="800000"/>
              <a:headEnd/>
              <a:tailEnd/>
            </a:ln>
          </p:spPr>
          <p:txBody>
            <a:bodyPr wrap="none" lIns="0" tIns="0" rIns="0" bIns="0">
              <a:spAutoFit/>
            </a:bodyPr>
            <a:lstStyle/>
            <a:p>
              <a:pPr algn="ctr">
                <a:defRPr/>
              </a:pPr>
              <a:r>
                <a:rPr lang="en-US" altLang="ja-JP" sz="1100" b="1">
                  <a:solidFill>
                    <a:srgbClr val="00192E"/>
                  </a:solidFill>
                  <a:latin typeface="Calibri" pitchFamily="34" charset="0"/>
                  <a:ea typeface="ＭＳ ゴシック" pitchFamily="49" charset="-128"/>
                </a:rPr>
                <a:t>Gas Temperature </a:t>
              </a:r>
              <a:endParaRPr lang="en-US" altLang="ja-JP" sz="1100" b="1">
                <a:effectLst>
                  <a:outerShdw blurRad="38100" dist="38100" dir="2700000" algn="tl">
                    <a:srgbClr val="C0C0C0"/>
                  </a:outerShdw>
                </a:effectLst>
                <a:latin typeface="Calibri" pitchFamily="34" charset="0"/>
                <a:ea typeface="ＭＳ ゴシック" pitchFamily="49" charset="-128"/>
              </a:endParaRPr>
            </a:p>
          </p:txBody>
        </p:sp>
        <p:sp>
          <p:nvSpPr>
            <p:cNvPr id="25707" name="Rectangle 255"/>
            <p:cNvSpPr>
              <a:spLocks noChangeArrowheads="1"/>
            </p:cNvSpPr>
            <p:nvPr/>
          </p:nvSpPr>
          <p:spPr bwMode="auto">
            <a:xfrm>
              <a:off x="2056" y="2855"/>
              <a:ext cx="619" cy="4"/>
            </a:xfrm>
            <a:prstGeom prst="rect">
              <a:avLst/>
            </a:prstGeom>
            <a:solidFill>
              <a:srgbClr val="00192E"/>
            </a:solidFill>
            <a:ln w="9525">
              <a:noFill/>
              <a:miter lim="800000"/>
              <a:headEnd/>
              <a:tailEnd/>
            </a:ln>
          </p:spPr>
          <p:txBody>
            <a:bodyPr/>
            <a:lstStyle/>
            <a:p>
              <a:endParaRPr lang="ja-JP" altLang="en-US" sz="1100">
                <a:latin typeface="Calibri" pitchFamily="34" charset="0"/>
              </a:endParaRPr>
            </a:p>
          </p:txBody>
        </p:sp>
        <p:sp>
          <p:nvSpPr>
            <p:cNvPr id="45312" name="Rectangle 256"/>
            <p:cNvSpPr>
              <a:spLocks noChangeArrowheads="1"/>
            </p:cNvSpPr>
            <p:nvPr/>
          </p:nvSpPr>
          <p:spPr bwMode="auto">
            <a:xfrm>
              <a:off x="2230" y="2858"/>
              <a:ext cx="241" cy="106"/>
            </a:xfrm>
            <a:prstGeom prst="rect">
              <a:avLst/>
            </a:prstGeom>
            <a:noFill/>
            <a:ln w="9525">
              <a:noFill/>
              <a:miter lim="800000"/>
              <a:headEnd/>
              <a:tailEnd/>
            </a:ln>
          </p:spPr>
          <p:txBody>
            <a:bodyPr wrap="none" lIns="0" tIns="0" rIns="0" bIns="0">
              <a:spAutoFit/>
            </a:bodyPr>
            <a:lstStyle/>
            <a:p>
              <a:pPr algn="ctr">
                <a:defRPr/>
              </a:pPr>
              <a:r>
                <a:rPr lang="en-US" altLang="ja-JP" sz="1100" b="1">
                  <a:solidFill>
                    <a:srgbClr val="00192E"/>
                  </a:solidFill>
                  <a:latin typeface="Calibri" pitchFamily="34" charset="0"/>
                  <a:ea typeface="ＭＳ ゴシック" pitchFamily="49" charset="-128"/>
                </a:rPr>
                <a:t>Profile</a:t>
              </a:r>
              <a:endParaRPr lang="en-US" altLang="ja-JP" sz="1100" b="1">
                <a:effectLst>
                  <a:outerShdw blurRad="38100" dist="38100" dir="2700000" algn="tl">
                    <a:srgbClr val="C0C0C0"/>
                  </a:outerShdw>
                </a:effectLst>
                <a:latin typeface="Calibri" pitchFamily="34" charset="0"/>
                <a:ea typeface="ＭＳ ゴシック" pitchFamily="49" charset="-128"/>
              </a:endParaRPr>
            </a:p>
          </p:txBody>
        </p:sp>
        <p:sp>
          <p:nvSpPr>
            <p:cNvPr id="25709" name="Rectangle 257"/>
            <p:cNvSpPr>
              <a:spLocks noChangeArrowheads="1"/>
            </p:cNvSpPr>
            <p:nvPr/>
          </p:nvSpPr>
          <p:spPr bwMode="auto">
            <a:xfrm>
              <a:off x="2248" y="2953"/>
              <a:ext cx="236" cy="4"/>
            </a:xfrm>
            <a:prstGeom prst="rect">
              <a:avLst/>
            </a:prstGeom>
            <a:solidFill>
              <a:srgbClr val="00192E"/>
            </a:solidFill>
            <a:ln w="9525">
              <a:noFill/>
              <a:miter lim="800000"/>
              <a:headEnd/>
              <a:tailEnd/>
            </a:ln>
          </p:spPr>
          <p:txBody>
            <a:bodyPr/>
            <a:lstStyle/>
            <a:p>
              <a:endParaRPr lang="ja-JP" altLang="en-US" sz="1100">
                <a:latin typeface="Calibri" pitchFamily="34" charset="0"/>
              </a:endParaRPr>
            </a:p>
          </p:txBody>
        </p:sp>
        <p:grpSp>
          <p:nvGrpSpPr>
            <p:cNvPr id="25710" name="Group 258"/>
            <p:cNvGrpSpPr>
              <a:grpSpLocks/>
            </p:cNvGrpSpPr>
            <p:nvPr/>
          </p:nvGrpSpPr>
          <p:grpSpPr bwMode="auto">
            <a:xfrm>
              <a:off x="2876" y="2754"/>
              <a:ext cx="792" cy="208"/>
              <a:chOff x="1393" y="3002"/>
              <a:chExt cx="792" cy="208"/>
            </a:xfrm>
          </p:grpSpPr>
          <p:sp>
            <p:nvSpPr>
              <p:cNvPr id="25763" name="Rectangle 259"/>
              <p:cNvSpPr>
                <a:spLocks noChangeArrowheads="1"/>
              </p:cNvSpPr>
              <p:nvPr/>
            </p:nvSpPr>
            <p:spPr bwMode="auto">
              <a:xfrm>
                <a:off x="1393" y="3002"/>
                <a:ext cx="792" cy="208"/>
              </a:xfrm>
              <a:prstGeom prst="rect">
                <a:avLst/>
              </a:prstGeom>
              <a:solidFill>
                <a:srgbClr val="FFFFFF"/>
              </a:solidFill>
              <a:ln w="9525">
                <a:noFill/>
                <a:miter lim="800000"/>
                <a:headEnd/>
                <a:tailEnd/>
              </a:ln>
            </p:spPr>
            <p:txBody>
              <a:bodyPr/>
              <a:lstStyle/>
              <a:p>
                <a:endParaRPr lang="ja-JP" altLang="en-US" sz="1100">
                  <a:latin typeface="Calibri" pitchFamily="34" charset="0"/>
                </a:endParaRPr>
              </a:p>
            </p:txBody>
          </p:sp>
          <p:sp>
            <p:nvSpPr>
              <p:cNvPr id="25764" name="Rectangle 260"/>
              <p:cNvSpPr>
                <a:spLocks noChangeArrowheads="1"/>
              </p:cNvSpPr>
              <p:nvPr/>
            </p:nvSpPr>
            <p:spPr bwMode="auto">
              <a:xfrm>
                <a:off x="1393" y="3002"/>
                <a:ext cx="792" cy="208"/>
              </a:xfrm>
              <a:prstGeom prst="rect">
                <a:avLst/>
              </a:prstGeom>
              <a:noFill/>
              <a:ln w="15875" cap="rnd">
                <a:solidFill>
                  <a:srgbClr val="000000"/>
                </a:solidFill>
                <a:miter lim="800000"/>
                <a:headEnd/>
                <a:tailEnd/>
              </a:ln>
            </p:spPr>
            <p:txBody>
              <a:bodyPr/>
              <a:lstStyle/>
              <a:p>
                <a:endParaRPr lang="ja-JP" altLang="en-US" sz="1100">
                  <a:latin typeface="Calibri" pitchFamily="34" charset="0"/>
                </a:endParaRPr>
              </a:p>
            </p:txBody>
          </p:sp>
        </p:grpSp>
        <p:sp>
          <p:nvSpPr>
            <p:cNvPr id="45317" name="Rectangle 261"/>
            <p:cNvSpPr>
              <a:spLocks noChangeArrowheads="1"/>
            </p:cNvSpPr>
            <p:nvPr/>
          </p:nvSpPr>
          <p:spPr bwMode="auto">
            <a:xfrm>
              <a:off x="3056" y="2752"/>
              <a:ext cx="460" cy="106"/>
            </a:xfrm>
            <a:prstGeom prst="rect">
              <a:avLst/>
            </a:prstGeom>
            <a:noFill/>
            <a:ln w="9525">
              <a:noFill/>
              <a:miter lim="800000"/>
              <a:headEnd/>
              <a:tailEnd/>
            </a:ln>
          </p:spPr>
          <p:txBody>
            <a:bodyPr wrap="none" lIns="0" tIns="0" rIns="0" bIns="0">
              <a:spAutoFit/>
            </a:bodyPr>
            <a:lstStyle/>
            <a:p>
              <a:pPr algn="ctr">
                <a:defRPr/>
              </a:pPr>
              <a:r>
                <a:rPr lang="en-US" altLang="ja-JP" sz="1100" b="1">
                  <a:solidFill>
                    <a:srgbClr val="00192E"/>
                  </a:solidFill>
                  <a:latin typeface="Calibri" pitchFamily="34" charset="0"/>
                  <a:ea typeface="ＭＳ ゴシック" pitchFamily="49" charset="-128"/>
                </a:rPr>
                <a:t>Droplet Size </a:t>
              </a:r>
              <a:endParaRPr lang="en-US" altLang="ja-JP" sz="1100" b="1">
                <a:effectLst>
                  <a:outerShdw blurRad="38100" dist="38100" dir="2700000" algn="tl">
                    <a:srgbClr val="C0C0C0"/>
                  </a:outerShdw>
                </a:effectLst>
                <a:latin typeface="Calibri" pitchFamily="34" charset="0"/>
                <a:ea typeface="ＭＳ ゴシック" pitchFamily="49" charset="-128"/>
              </a:endParaRPr>
            </a:p>
          </p:txBody>
        </p:sp>
        <p:sp>
          <p:nvSpPr>
            <p:cNvPr id="25712" name="Rectangle 262"/>
            <p:cNvSpPr>
              <a:spLocks noChangeArrowheads="1"/>
            </p:cNvSpPr>
            <p:nvPr/>
          </p:nvSpPr>
          <p:spPr bwMode="auto">
            <a:xfrm>
              <a:off x="3057" y="2847"/>
              <a:ext cx="428" cy="4"/>
            </a:xfrm>
            <a:prstGeom prst="rect">
              <a:avLst/>
            </a:prstGeom>
            <a:solidFill>
              <a:srgbClr val="00192E"/>
            </a:solidFill>
            <a:ln w="9525">
              <a:noFill/>
              <a:miter lim="800000"/>
              <a:headEnd/>
              <a:tailEnd/>
            </a:ln>
          </p:spPr>
          <p:txBody>
            <a:bodyPr/>
            <a:lstStyle/>
            <a:p>
              <a:endParaRPr lang="ja-JP" altLang="en-US" sz="1100">
                <a:latin typeface="Calibri" pitchFamily="34" charset="0"/>
              </a:endParaRPr>
            </a:p>
          </p:txBody>
        </p:sp>
        <p:sp>
          <p:nvSpPr>
            <p:cNvPr id="45319" name="Rectangle 263"/>
            <p:cNvSpPr>
              <a:spLocks noChangeArrowheads="1"/>
            </p:cNvSpPr>
            <p:nvPr/>
          </p:nvSpPr>
          <p:spPr bwMode="auto">
            <a:xfrm>
              <a:off x="3056" y="2851"/>
              <a:ext cx="437" cy="106"/>
            </a:xfrm>
            <a:prstGeom prst="rect">
              <a:avLst/>
            </a:prstGeom>
            <a:noFill/>
            <a:ln w="9525">
              <a:noFill/>
              <a:miter lim="800000"/>
              <a:headEnd/>
              <a:tailEnd/>
            </a:ln>
          </p:spPr>
          <p:txBody>
            <a:bodyPr wrap="none" lIns="0" tIns="0" rIns="0" bIns="0">
              <a:spAutoFit/>
            </a:bodyPr>
            <a:lstStyle/>
            <a:p>
              <a:pPr algn="ctr">
                <a:defRPr/>
              </a:pPr>
              <a:r>
                <a:rPr lang="en-US" altLang="ja-JP" sz="1100" b="1">
                  <a:solidFill>
                    <a:srgbClr val="00192E"/>
                  </a:solidFill>
                  <a:latin typeface="Calibri" pitchFamily="34" charset="0"/>
                  <a:ea typeface="ＭＳ ゴシック" pitchFamily="49" charset="-128"/>
                </a:rPr>
                <a:t>Distribution</a:t>
              </a:r>
              <a:endParaRPr lang="en-US" altLang="ja-JP" sz="1100" b="1">
                <a:effectLst>
                  <a:outerShdw blurRad="38100" dist="38100" dir="2700000" algn="tl">
                    <a:srgbClr val="C0C0C0"/>
                  </a:outerShdw>
                </a:effectLst>
                <a:latin typeface="Calibri" pitchFamily="34" charset="0"/>
                <a:ea typeface="ＭＳ ゴシック" pitchFamily="49" charset="-128"/>
              </a:endParaRPr>
            </a:p>
          </p:txBody>
        </p:sp>
        <p:sp>
          <p:nvSpPr>
            <p:cNvPr id="25714" name="Rectangle 264"/>
            <p:cNvSpPr>
              <a:spLocks noChangeArrowheads="1"/>
            </p:cNvSpPr>
            <p:nvPr/>
          </p:nvSpPr>
          <p:spPr bwMode="auto">
            <a:xfrm>
              <a:off x="3057" y="2946"/>
              <a:ext cx="428" cy="4"/>
            </a:xfrm>
            <a:prstGeom prst="rect">
              <a:avLst/>
            </a:prstGeom>
            <a:solidFill>
              <a:srgbClr val="00192E"/>
            </a:solidFill>
            <a:ln w="9525">
              <a:noFill/>
              <a:miter lim="800000"/>
              <a:headEnd/>
              <a:tailEnd/>
            </a:ln>
          </p:spPr>
          <p:txBody>
            <a:bodyPr/>
            <a:lstStyle/>
            <a:p>
              <a:endParaRPr lang="ja-JP" altLang="en-US" sz="1100">
                <a:latin typeface="Calibri" pitchFamily="34" charset="0"/>
              </a:endParaRPr>
            </a:p>
          </p:txBody>
        </p:sp>
        <p:grpSp>
          <p:nvGrpSpPr>
            <p:cNvPr id="25715" name="Group 265"/>
            <p:cNvGrpSpPr>
              <a:grpSpLocks/>
            </p:cNvGrpSpPr>
            <p:nvPr/>
          </p:nvGrpSpPr>
          <p:grpSpPr bwMode="auto">
            <a:xfrm>
              <a:off x="3779" y="2744"/>
              <a:ext cx="598" cy="108"/>
              <a:chOff x="2296" y="2976"/>
              <a:chExt cx="598" cy="108"/>
            </a:xfrm>
          </p:grpSpPr>
          <p:sp>
            <p:nvSpPr>
              <p:cNvPr id="25761" name="Rectangle 266"/>
              <p:cNvSpPr>
                <a:spLocks noChangeArrowheads="1"/>
              </p:cNvSpPr>
              <p:nvPr/>
            </p:nvSpPr>
            <p:spPr bwMode="auto">
              <a:xfrm>
                <a:off x="2296" y="2976"/>
                <a:ext cx="598" cy="108"/>
              </a:xfrm>
              <a:prstGeom prst="rect">
                <a:avLst/>
              </a:prstGeom>
              <a:solidFill>
                <a:srgbClr val="FFFFFF"/>
              </a:solidFill>
              <a:ln w="9525">
                <a:noFill/>
                <a:miter lim="800000"/>
                <a:headEnd/>
                <a:tailEnd/>
              </a:ln>
            </p:spPr>
            <p:txBody>
              <a:bodyPr/>
              <a:lstStyle/>
              <a:p>
                <a:endParaRPr lang="ja-JP" altLang="en-US" sz="1100">
                  <a:latin typeface="Calibri" pitchFamily="34" charset="0"/>
                </a:endParaRPr>
              </a:p>
            </p:txBody>
          </p:sp>
          <p:sp>
            <p:nvSpPr>
              <p:cNvPr id="25762" name="Rectangle 267"/>
              <p:cNvSpPr>
                <a:spLocks noChangeArrowheads="1"/>
              </p:cNvSpPr>
              <p:nvPr/>
            </p:nvSpPr>
            <p:spPr bwMode="auto">
              <a:xfrm>
                <a:off x="2296" y="2976"/>
                <a:ext cx="598" cy="108"/>
              </a:xfrm>
              <a:prstGeom prst="rect">
                <a:avLst/>
              </a:prstGeom>
              <a:noFill/>
              <a:ln w="15875" cap="rnd">
                <a:solidFill>
                  <a:srgbClr val="000000"/>
                </a:solidFill>
                <a:miter lim="800000"/>
                <a:headEnd/>
                <a:tailEnd/>
              </a:ln>
            </p:spPr>
            <p:txBody>
              <a:bodyPr/>
              <a:lstStyle/>
              <a:p>
                <a:endParaRPr lang="ja-JP" altLang="en-US" sz="1100">
                  <a:latin typeface="Calibri" pitchFamily="34" charset="0"/>
                </a:endParaRPr>
              </a:p>
            </p:txBody>
          </p:sp>
        </p:grpSp>
        <p:sp>
          <p:nvSpPr>
            <p:cNvPr id="45324" name="Rectangle 268"/>
            <p:cNvSpPr>
              <a:spLocks noChangeArrowheads="1"/>
            </p:cNvSpPr>
            <p:nvPr/>
          </p:nvSpPr>
          <p:spPr bwMode="auto">
            <a:xfrm>
              <a:off x="3849" y="2732"/>
              <a:ext cx="451" cy="106"/>
            </a:xfrm>
            <a:prstGeom prst="rect">
              <a:avLst/>
            </a:prstGeom>
            <a:noFill/>
            <a:ln w="9525">
              <a:noFill/>
              <a:miter lim="800000"/>
              <a:headEnd/>
              <a:tailEnd/>
            </a:ln>
          </p:spPr>
          <p:txBody>
            <a:bodyPr wrap="none" lIns="0" tIns="0" rIns="0" bIns="0">
              <a:spAutoFit/>
            </a:bodyPr>
            <a:lstStyle/>
            <a:p>
              <a:pPr algn="ctr">
                <a:defRPr/>
              </a:pPr>
              <a:r>
                <a:rPr lang="en-US" altLang="ja-JP" sz="1100" b="1">
                  <a:solidFill>
                    <a:srgbClr val="00192E"/>
                  </a:solidFill>
                  <a:latin typeface="Calibri" pitchFamily="34" charset="0"/>
                  <a:ea typeface="ＭＳ ゴシック" pitchFamily="49" charset="-128"/>
                </a:rPr>
                <a:t>Gas Velocity</a:t>
              </a:r>
              <a:endParaRPr lang="en-US" altLang="ja-JP" sz="1100" b="1">
                <a:effectLst>
                  <a:outerShdw blurRad="38100" dist="38100" dir="2700000" algn="tl">
                    <a:srgbClr val="C0C0C0"/>
                  </a:outerShdw>
                </a:effectLst>
                <a:latin typeface="Calibri" pitchFamily="34" charset="0"/>
                <a:ea typeface="ＭＳ ゴシック" pitchFamily="49" charset="-128"/>
              </a:endParaRPr>
            </a:p>
          </p:txBody>
        </p:sp>
        <p:sp>
          <p:nvSpPr>
            <p:cNvPr id="25717" name="Rectangle 269"/>
            <p:cNvSpPr>
              <a:spLocks noChangeArrowheads="1"/>
            </p:cNvSpPr>
            <p:nvPr/>
          </p:nvSpPr>
          <p:spPr bwMode="auto">
            <a:xfrm>
              <a:off x="3857" y="2837"/>
              <a:ext cx="443" cy="3"/>
            </a:xfrm>
            <a:prstGeom prst="rect">
              <a:avLst/>
            </a:prstGeom>
            <a:solidFill>
              <a:srgbClr val="00192E"/>
            </a:solidFill>
            <a:ln w="9525">
              <a:noFill/>
              <a:miter lim="800000"/>
              <a:headEnd/>
              <a:tailEnd/>
            </a:ln>
          </p:spPr>
          <p:txBody>
            <a:bodyPr/>
            <a:lstStyle/>
            <a:p>
              <a:endParaRPr lang="ja-JP" altLang="en-US" sz="1100">
                <a:latin typeface="Calibri" pitchFamily="34" charset="0"/>
              </a:endParaRPr>
            </a:p>
          </p:txBody>
        </p:sp>
        <p:grpSp>
          <p:nvGrpSpPr>
            <p:cNvPr id="25718" name="Group 270"/>
            <p:cNvGrpSpPr>
              <a:grpSpLocks/>
            </p:cNvGrpSpPr>
            <p:nvPr/>
          </p:nvGrpSpPr>
          <p:grpSpPr bwMode="auto">
            <a:xfrm>
              <a:off x="3440" y="867"/>
              <a:ext cx="455" cy="153"/>
              <a:chOff x="1957" y="1139"/>
              <a:chExt cx="455" cy="153"/>
            </a:xfrm>
          </p:grpSpPr>
          <p:sp>
            <p:nvSpPr>
              <p:cNvPr id="25759" name="Rectangle 271"/>
              <p:cNvSpPr>
                <a:spLocks noChangeArrowheads="1"/>
              </p:cNvSpPr>
              <p:nvPr/>
            </p:nvSpPr>
            <p:spPr bwMode="auto">
              <a:xfrm>
                <a:off x="1957" y="1139"/>
                <a:ext cx="455" cy="153"/>
              </a:xfrm>
              <a:prstGeom prst="rect">
                <a:avLst/>
              </a:prstGeom>
              <a:solidFill>
                <a:srgbClr val="FFFFFF"/>
              </a:solidFill>
              <a:ln w="9525">
                <a:noFill/>
                <a:miter lim="800000"/>
                <a:headEnd/>
                <a:tailEnd/>
              </a:ln>
            </p:spPr>
            <p:txBody>
              <a:bodyPr/>
              <a:lstStyle/>
              <a:p>
                <a:endParaRPr lang="ja-JP" altLang="en-US" sz="1100">
                  <a:latin typeface="Calibri" pitchFamily="34" charset="0"/>
                </a:endParaRPr>
              </a:p>
            </p:txBody>
          </p:sp>
          <p:sp>
            <p:nvSpPr>
              <p:cNvPr id="25760" name="Rectangle 272"/>
              <p:cNvSpPr>
                <a:spLocks noChangeArrowheads="1"/>
              </p:cNvSpPr>
              <p:nvPr/>
            </p:nvSpPr>
            <p:spPr bwMode="auto">
              <a:xfrm>
                <a:off x="1957" y="1139"/>
                <a:ext cx="455" cy="153"/>
              </a:xfrm>
              <a:prstGeom prst="rect">
                <a:avLst/>
              </a:prstGeom>
              <a:noFill/>
              <a:ln w="11113" cap="rnd">
                <a:solidFill>
                  <a:srgbClr val="000000"/>
                </a:solidFill>
                <a:miter lim="800000"/>
                <a:headEnd/>
                <a:tailEnd/>
              </a:ln>
            </p:spPr>
            <p:txBody>
              <a:bodyPr/>
              <a:lstStyle/>
              <a:p>
                <a:endParaRPr lang="ja-JP" altLang="en-US" sz="1100">
                  <a:latin typeface="Calibri" pitchFamily="34" charset="0"/>
                </a:endParaRPr>
              </a:p>
            </p:txBody>
          </p:sp>
        </p:grpSp>
        <p:sp>
          <p:nvSpPr>
            <p:cNvPr id="45329" name="Rectangle 273"/>
            <p:cNvSpPr>
              <a:spLocks noChangeArrowheads="1"/>
            </p:cNvSpPr>
            <p:nvPr/>
          </p:nvSpPr>
          <p:spPr bwMode="auto">
            <a:xfrm>
              <a:off x="3465" y="898"/>
              <a:ext cx="405" cy="106"/>
            </a:xfrm>
            <a:prstGeom prst="rect">
              <a:avLst/>
            </a:prstGeom>
            <a:noFill/>
            <a:ln w="9525">
              <a:noFill/>
              <a:miter lim="800000"/>
              <a:headEnd/>
              <a:tailEnd/>
            </a:ln>
          </p:spPr>
          <p:txBody>
            <a:bodyPr wrap="none" lIns="0" tIns="0" rIns="0" bIns="0">
              <a:spAutoFit/>
            </a:bodyPr>
            <a:lstStyle/>
            <a:p>
              <a:pPr algn="ctr">
                <a:defRPr/>
              </a:pPr>
              <a:r>
                <a:rPr lang="en-US" altLang="ja-JP" sz="1100">
                  <a:solidFill>
                    <a:srgbClr val="000000"/>
                  </a:solidFill>
                  <a:latin typeface="Calibri" pitchFamily="34" charset="0"/>
                  <a:ea typeface="ＭＳ ゴシック" pitchFamily="49" charset="-128"/>
                </a:rPr>
                <a:t>Spray Point</a:t>
              </a:r>
              <a:endParaRPr lang="en-US" altLang="ja-JP" sz="1100" b="1">
                <a:effectLst>
                  <a:outerShdw blurRad="38100" dist="38100" dir="2700000" algn="tl">
                    <a:srgbClr val="C0C0C0"/>
                  </a:outerShdw>
                </a:effectLst>
                <a:latin typeface="Calibri" pitchFamily="34" charset="0"/>
                <a:ea typeface="ＭＳ ゴシック" pitchFamily="49" charset="-128"/>
              </a:endParaRPr>
            </a:p>
          </p:txBody>
        </p:sp>
        <p:grpSp>
          <p:nvGrpSpPr>
            <p:cNvPr id="25720" name="Group 274"/>
            <p:cNvGrpSpPr>
              <a:grpSpLocks/>
            </p:cNvGrpSpPr>
            <p:nvPr/>
          </p:nvGrpSpPr>
          <p:grpSpPr bwMode="auto">
            <a:xfrm>
              <a:off x="4333" y="895"/>
              <a:ext cx="851" cy="1505"/>
              <a:chOff x="2655" y="1161"/>
              <a:chExt cx="857" cy="1520"/>
            </a:xfrm>
          </p:grpSpPr>
          <p:sp>
            <p:nvSpPr>
              <p:cNvPr id="25721" name="Rectangle 275"/>
              <p:cNvSpPr>
                <a:spLocks noChangeArrowheads="1"/>
              </p:cNvSpPr>
              <p:nvPr/>
            </p:nvSpPr>
            <p:spPr bwMode="auto">
              <a:xfrm>
                <a:off x="2707" y="2360"/>
                <a:ext cx="726" cy="233"/>
              </a:xfrm>
              <a:prstGeom prst="rect">
                <a:avLst/>
              </a:prstGeom>
              <a:solidFill>
                <a:srgbClr val="CCFFCC"/>
              </a:solidFill>
              <a:ln w="9525" algn="ctr">
                <a:noFill/>
                <a:miter lim="800000"/>
                <a:headEnd/>
                <a:tailEnd/>
              </a:ln>
            </p:spPr>
            <p:txBody>
              <a:bodyPr lIns="90000" tIns="46800" rIns="90000" bIns="46800" anchor="ctr">
                <a:spAutoFit/>
              </a:bodyPr>
              <a:lstStyle/>
              <a:p>
                <a:endParaRPr lang="ja-JP" altLang="en-US">
                  <a:latin typeface="Calibri" pitchFamily="34" charset="0"/>
                </a:endParaRPr>
              </a:p>
            </p:txBody>
          </p:sp>
          <p:sp>
            <p:nvSpPr>
              <p:cNvPr id="25722" name="Rectangle 276"/>
              <p:cNvSpPr>
                <a:spLocks noChangeArrowheads="1"/>
              </p:cNvSpPr>
              <p:nvPr/>
            </p:nvSpPr>
            <p:spPr bwMode="auto">
              <a:xfrm>
                <a:off x="2706" y="1882"/>
                <a:ext cx="725" cy="233"/>
              </a:xfrm>
              <a:prstGeom prst="rect">
                <a:avLst/>
              </a:prstGeom>
              <a:solidFill>
                <a:srgbClr val="CCFFFF"/>
              </a:solidFill>
              <a:ln w="9525" algn="ctr">
                <a:noFill/>
                <a:miter lim="800000"/>
                <a:headEnd/>
                <a:tailEnd/>
              </a:ln>
            </p:spPr>
            <p:txBody>
              <a:bodyPr lIns="90000" tIns="46800" rIns="90000" bIns="46800" anchor="ctr">
                <a:spAutoFit/>
              </a:bodyPr>
              <a:lstStyle/>
              <a:p>
                <a:endParaRPr lang="ja-JP" altLang="en-US">
                  <a:latin typeface="Calibri" pitchFamily="34" charset="0"/>
                </a:endParaRPr>
              </a:p>
            </p:txBody>
          </p:sp>
          <p:sp>
            <p:nvSpPr>
              <p:cNvPr id="25723" name="Rectangle 277"/>
              <p:cNvSpPr>
                <a:spLocks noChangeArrowheads="1"/>
              </p:cNvSpPr>
              <p:nvPr/>
            </p:nvSpPr>
            <p:spPr bwMode="auto">
              <a:xfrm>
                <a:off x="2710" y="1461"/>
                <a:ext cx="722" cy="233"/>
              </a:xfrm>
              <a:prstGeom prst="rect">
                <a:avLst/>
              </a:prstGeom>
              <a:solidFill>
                <a:srgbClr val="FF9900">
                  <a:alpha val="70195"/>
                </a:srgbClr>
              </a:solidFill>
              <a:ln w="9525" algn="ctr">
                <a:noFill/>
                <a:miter lim="800000"/>
                <a:headEnd/>
                <a:tailEnd/>
              </a:ln>
            </p:spPr>
            <p:txBody>
              <a:bodyPr lIns="90000" tIns="46800" rIns="90000" bIns="46800" anchor="ctr">
                <a:spAutoFit/>
              </a:bodyPr>
              <a:lstStyle/>
              <a:p>
                <a:endParaRPr lang="ja-JP" altLang="en-US">
                  <a:latin typeface="Calibri" pitchFamily="34" charset="0"/>
                </a:endParaRPr>
              </a:p>
            </p:txBody>
          </p:sp>
          <p:sp>
            <p:nvSpPr>
              <p:cNvPr id="25724" name="Line 278"/>
              <p:cNvSpPr>
                <a:spLocks noChangeShapeType="1"/>
              </p:cNvSpPr>
              <p:nvPr/>
            </p:nvSpPr>
            <p:spPr bwMode="auto">
              <a:xfrm flipH="1">
                <a:off x="2746" y="1930"/>
                <a:ext cx="0" cy="135"/>
              </a:xfrm>
              <a:prstGeom prst="line">
                <a:avLst/>
              </a:prstGeom>
              <a:noFill/>
              <a:ln w="12700">
                <a:solidFill>
                  <a:schemeClr val="tx1"/>
                </a:solidFill>
                <a:round/>
                <a:headEnd type="triangle" w="med" len="sm"/>
                <a:tailEnd type="triangle" w="med" len="sm"/>
              </a:ln>
            </p:spPr>
            <p:txBody>
              <a:bodyPr lIns="90000" tIns="46800" rIns="90000" bIns="46800" anchor="ctr">
                <a:spAutoFit/>
              </a:bodyPr>
              <a:lstStyle/>
              <a:p>
                <a:endParaRPr lang="ja-JP" altLang="en-US"/>
              </a:p>
            </p:txBody>
          </p:sp>
          <p:sp>
            <p:nvSpPr>
              <p:cNvPr id="25725" name="Line 279"/>
              <p:cNvSpPr>
                <a:spLocks noChangeShapeType="1"/>
              </p:cNvSpPr>
              <p:nvPr/>
            </p:nvSpPr>
            <p:spPr bwMode="auto">
              <a:xfrm flipH="1">
                <a:off x="2745" y="2280"/>
                <a:ext cx="0" cy="396"/>
              </a:xfrm>
              <a:prstGeom prst="line">
                <a:avLst/>
              </a:prstGeom>
              <a:noFill/>
              <a:ln w="12700">
                <a:solidFill>
                  <a:schemeClr val="tx1"/>
                </a:solidFill>
                <a:round/>
                <a:headEnd type="triangle" w="med" len="sm"/>
                <a:tailEnd type="triangle" w="med" len="sm"/>
              </a:ln>
            </p:spPr>
            <p:txBody>
              <a:bodyPr lIns="90000" tIns="46800" rIns="90000" bIns="46800" anchor="ctr">
                <a:spAutoFit/>
              </a:bodyPr>
              <a:lstStyle/>
              <a:p>
                <a:endParaRPr lang="ja-JP" altLang="en-US"/>
              </a:p>
            </p:txBody>
          </p:sp>
          <p:sp>
            <p:nvSpPr>
              <p:cNvPr id="25726" name="Line 280"/>
              <p:cNvSpPr>
                <a:spLocks noChangeShapeType="1"/>
              </p:cNvSpPr>
              <p:nvPr/>
            </p:nvSpPr>
            <p:spPr bwMode="auto">
              <a:xfrm flipH="1">
                <a:off x="2745" y="1355"/>
                <a:ext cx="0" cy="452"/>
              </a:xfrm>
              <a:prstGeom prst="line">
                <a:avLst/>
              </a:prstGeom>
              <a:noFill/>
              <a:ln w="12700">
                <a:solidFill>
                  <a:schemeClr val="tx1"/>
                </a:solidFill>
                <a:round/>
                <a:headEnd type="triangle" w="med" len="sm"/>
                <a:tailEnd type="triangle" w="med" len="sm"/>
              </a:ln>
            </p:spPr>
            <p:txBody>
              <a:bodyPr lIns="90000" tIns="46800" rIns="90000" bIns="46800" anchor="ctr">
                <a:spAutoFit/>
              </a:bodyPr>
              <a:lstStyle/>
              <a:p>
                <a:endParaRPr lang="ja-JP" altLang="en-US"/>
              </a:p>
            </p:txBody>
          </p:sp>
          <p:sp>
            <p:nvSpPr>
              <p:cNvPr id="25727" name="Text Box 281"/>
              <p:cNvSpPr txBox="1">
                <a:spLocks noChangeArrowheads="1"/>
              </p:cNvSpPr>
              <p:nvPr/>
            </p:nvSpPr>
            <p:spPr bwMode="auto">
              <a:xfrm>
                <a:off x="2957" y="1554"/>
                <a:ext cx="443" cy="150"/>
              </a:xfrm>
              <a:prstGeom prst="rect">
                <a:avLst/>
              </a:prstGeom>
              <a:noFill/>
              <a:ln w="9525" algn="ctr">
                <a:noFill/>
                <a:miter lim="800000"/>
                <a:headEnd/>
                <a:tailEnd/>
              </a:ln>
            </p:spPr>
            <p:txBody>
              <a:bodyPr wrap="none" lIns="90000" tIns="46800" rIns="90000" bIns="46800">
                <a:spAutoFit/>
              </a:bodyPr>
              <a:lstStyle/>
              <a:p>
                <a:pPr algn="ctr">
                  <a:lnSpc>
                    <a:spcPct val="95000"/>
                  </a:lnSpc>
                </a:pPr>
                <a:r>
                  <a:rPr lang="en-US" altLang="ja-JP" sz="1000">
                    <a:latin typeface="Calibri" pitchFamily="34" charset="0"/>
                  </a:rPr>
                  <a:t>[Wet Salt]</a:t>
                </a:r>
              </a:p>
            </p:txBody>
          </p:sp>
          <p:sp>
            <p:nvSpPr>
              <p:cNvPr id="25728" name="Text Box 282"/>
              <p:cNvSpPr txBox="1">
                <a:spLocks noChangeArrowheads="1"/>
              </p:cNvSpPr>
              <p:nvPr/>
            </p:nvSpPr>
            <p:spPr bwMode="auto">
              <a:xfrm>
                <a:off x="2841" y="1911"/>
                <a:ext cx="602" cy="151"/>
              </a:xfrm>
              <a:prstGeom prst="rect">
                <a:avLst/>
              </a:prstGeom>
              <a:noFill/>
              <a:ln w="9525" algn="ctr">
                <a:noFill/>
                <a:miter lim="800000"/>
                <a:headEnd/>
                <a:tailEnd/>
              </a:ln>
            </p:spPr>
            <p:txBody>
              <a:bodyPr wrap="none" lIns="90000" tIns="46800" rIns="90000" bIns="46800">
                <a:spAutoFit/>
              </a:bodyPr>
              <a:lstStyle/>
              <a:p>
                <a:pPr algn="ctr">
                  <a:lnSpc>
                    <a:spcPct val="95000"/>
                  </a:lnSpc>
                </a:pPr>
                <a:r>
                  <a:rPr lang="en-US" altLang="ja-JP" sz="1000">
                    <a:latin typeface="Calibri" pitchFamily="34" charset="0"/>
                  </a:rPr>
                  <a:t>[Semi-Dry Salt]</a:t>
                </a:r>
              </a:p>
            </p:txBody>
          </p:sp>
          <p:sp>
            <p:nvSpPr>
              <p:cNvPr id="25729" name="Text Box 283"/>
              <p:cNvSpPr txBox="1">
                <a:spLocks noChangeArrowheads="1"/>
              </p:cNvSpPr>
              <p:nvPr/>
            </p:nvSpPr>
            <p:spPr bwMode="auto">
              <a:xfrm>
                <a:off x="2965" y="2264"/>
                <a:ext cx="418" cy="150"/>
              </a:xfrm>
              <a:prstGeom prst="rect">
                <a:avLst/>
              </a:prstGeom>
              <a:noFill/>
              <a:ln w="9525" algn="ctr">
                <a:noFill/>
                <a:miter lim="800000"/>
                <a:headEnd/>
                <a:tailEnd/>
              </a:ln>
            </p:spPr>
            <p:txBody>
              <a:bodyPr wrap="none" lIns="90000" tIns="46800" rIns="90000" bIns="46800">
                <a:spAutoFit/>
              </a:bodyPr>
              <a:lstStyle/>
              <a:p>
                <a:pPr algn="ctr">
                  <a:lnSpc>
                    <a:spcPct val="95000"/>
                  </a:lnSpc>
                </a:pPr>
                <a:r>
                  <a:rPr lang="en-US" altLang="ja-JP" sz="1000">
                    <a:latin typeface="Calibri" pitchFamily="34" charset="0"/>
                  </a:rPr>
                  <a:t>[Dry Salt]</a:t>
                </a:r>
              </a:p>
            </p:txBody>
          </p:sp>
          <p:sp>
            <p:nvSpPr>
              <p:cNvPr id="25730" name="Rectangle 284"/>
              <p:cNvSpPr>
                <a:spLocks noChangeArrowheads="1"/>
              </p:cNvSpPr>
              <p:nvPr/>
            </p:nvSpPr>
            <p:spPr bwMode="auto">
              <a:xfrm>
                <a:off x="2703" y="1351"/>
                <a:ext cx="733" cy="1330"/>
              </a:xfrm>
              <a:prstGeom prst="rect">
                <a:avLst/>
              </a:prstGeom>
              <a:noFill/>
              <a:ln w="9525">
                <a:noFill/>
                <a:miter lim="800000"/>
                <a:headEnd/>
                <a:tailEnd/>
              </a:ln>
            </p:spPr>
            <p:txBody>
              <a:bodyPr/>
              <a:lstStyle/>
              <a:p>
                <a:endParaRPr lang="ja-JP" altLang="en-US">
                  <a:latin typeface="Calibri" pitchFamily="34" charset="0"/>
                </a:endParaRPr>
              </a:p>
            </p:txBody>
          </p:sp>
          <p:sp>
            <p:nvSpPr>
              <p:cNvPr id="25731" name="Line 285"/>
              <p:cNvSpPr>
                <a:spLocks noChangeShapeType="1"/>
              </p:cNvSpPr>
              <p:nvPr/>
            </p:nvSpPr>
            <p:spPr bwMode="auto">
              <a:xfrm>
                <a:off x="2703" y="1517"/>
                <a:ext cx="733" cy="0"/>
              </a:xfrm>
              <a:prstGeom prst="line">
                <a:avLst/>
              </a:prstGeom>
              <a:noFill/>
              <a:ln w="0">
                <a:solidFill>
                  <a:srgbClr val="000000"/>
                </a:solidFill>
                <a:prstDash val="sysDot"/>
                <a:round/>
                <a:headEnd/>
                <a:tailEnd/>
              </a:ln>
            </p:spPr>
            <p:txBody>
              <a:bodyPr/>
              <a:lstStyle/>
              <a:p>
                <a:endParaRPr lang="ja-JP" altLang="en-US"/>
              </a:p>
            </p:txBody>
          </p:sp>
          <p:sp>
            <p:nvSpPr>
              <p:cNvPr id="25732" name="Line 286"/>
              <p:cNvSpPr>
                <a:spLocks noChangeShapeType="1"/>
              </p:cNvSpPr>
              <p:nvPr/>
            </p:nvSpPr>
            <p:spPr bwMode="auto">
              <a:xfrm>
                <a:off x="2703" y="1683"/>
                <a:ext cx="733" cy="0"/>
              </a:xfrm>
              <a:prstGeom prst="line">
                <a:avLst/>
              </a:prstGeom>
              <a:noFill/>
              <a:ln w="0">
                <a:solidFill>
                  <a:srgbClr val="000000"/>
                </a:solidFill>
                <a:prstDash val="sysDot"/>
                <a:round/>
                <a:headEnd/>
                <a:tailEnd/>
              </a:ln>
            </p:spPr>
            <p:txBody>
              <a:bodyPr/>
              <a:lstStyle/>
              <a:p>
                <a:endParaRPr lang="ja-JP" altLang="en-US"/>
              </a:p>
            </p:txBody>
          </p:sp>
          <p:sp>
            <p:nvSpPr>
              <p:cNvPr id="25733" name="Line 287"/>
              <p:cNvSpPr>
                <a:spLocks noChangeShapeType="1"/>
              </p:cNvSpPr>
              <p:nvPr/>
            </p:nvSpPr>
            <p:spPr bwMode="auto">
              <a:xfrm>
                <a:off x="2703" y="1850"/>
                <a:ext cx="733" cy="0"/>
              </a:xfrm>
              <a:prstGeom prst="line">
                <a:avLst/>
              </a:prstGeom>
              <a:noFill/>
              <a:ln w="0">
                <a:solidFill>
                  <a:srgbClr val="000000"/>
                </a:solidFill>
                <a:prstDash val="sysDot"/>
                <a:round/>
                <a:headEnd/>
                <a:tailEnd/>
              </a:ln>
            </p:spPr>
            <p:txBody>
              <a:bodyPr/>
              <a:lstStyle/>
              <a:p>
                <a:endParaRPr lang="ja-JP" altLang="en-US"/>
              </a:p>
            </p:txBody>
          </p:sp>
          <p:sp>
            <p:nvSpPr>
              <p:cNvPr id="25734" name="Line 288"/>
              <p:cNvSpPr>
                <a:spLocks noChangeShapeType="1"/>
              </p:cNvSpPr>
              <p:nvPr/>
            </p:nvSpPr>
            <p:spPr bwMode="auto">
              <a:xfrm>
                <a:off x="2703" y="2016"/>
                <a:ext cx="733" cy="0"/>
              </a:xfrm>
              <a:prstGeom prst="line">
                <a:avLst/>
              </a:prstGeom>
              <a:noFill/>
              <a:ln w="0">
                <a:solidFill>
                  <a:srgbClr val="000000"/>
                </a:solidFill>
                <a:prstDash val="sysDot"/>
                <a:round/>
                <a:headEnd/>
                <a:tailEnd/>
              </a:ln>
            </p:spPr>
            <p:txBody>
              <a:bodyPr/>
              <a:lstStyle/>
              <a:p>
                <a:endParaRPr lang="ja-JP" altLang="en-US"/>
              </a:p>
            </p:txBody>
          </p:sp>
          <p:sp>
            <p:nvSpPr>
              <p:cNvPr id="25735" name="Line 289"/>
              <p:cNvSpPr>
                <a:spLocks noChangeShapeType="1"/>
              </p:cNvSpPr>
              <p:nvPr/>
            </p:nvSpPr>
            <p:spPr bwMode="auto">
              <a:xfrm>
                <a:off x="2703" y="2182"/>
                <a:ext cx="733" cy="0"/>
              </a:xfrm>
              <a:prstGeom prst="line">
                <a:avLst/>
              </a:prstGeom>
              <a:noFill/>
              <a:ln w="0">
                <a:solidFill>
                  <a:srgbClr val="000000"/>
                </a:solidFill>
                <a:prstDash val="sysDot"/>
                <a:round/>
                <a:headEnd/>
                <a:tailEnd/>
              </a:ln>
            </p:spPr>
            <p:txBody>
              <a:bodyPr/>
              <a:lstStyle/>
              <a:p>
                <a:endParaRPr lang="ja-JP" altLang="en-US"/>
              </a:p>
            </p:txBody>
          </p:sp>
          <p:sp>
            <p:nvSpPr>
              <p:cNvPr id="25736" name="Line 290"/>
              <p:cNvSpPr>
                <a:spLocks noChangeShapeType="1"/>
              </p:cNvSpPr>
              <p:nvPr/>
            </p:nvSpPr>
            <p:spPr bwMode="auto">
              <a:xfrm>
                <a:off x="2703" y="2348"/>
                <a:ext cx="733" cy="0"/>
              </a:xfrm>
              <a:prstGeom prst="line">
                <a:avLst/>
              </a:prstGeom>
              <a:noFill/>
              <a:ln w="0">
                <a:solidFill>
                  <a:srgbClr val="000000"/>
                </a:solidFill>
                <a:prstDash val="sysDot"/>
                <a:round/>
                <a:headEnd/>
                <a:tailEnd/>
              </a:ln>
            </p:spPr>
            <p:txBody>
              <a:bodyPr/>
              <a:lstStyle/>
              <a:p>
                <a:endParaRPr lang="ja-JP" altLang="en-US"/>
              </a:p>
            </p:txBody>
          </p:sp>
          <p:sp>
            <p:nvSpPr>
              <p:cNvPr id="25737" name="Line 291"/>
              <p:cNvSpPr>
                <a:spLocks noChangeShapeType="1"/>
              </p:cNvSpPr>
              <p:nvPr/>
            </p:nvSpPr>
            <p:spPr bwMode="auto">
              <a:xfrm>
                <a:off x="2703" y="2515"/>
                <a:ext cx="733" cy="0"/>
              </a:xfrm>
              <a:prstGeom prst="line">
                <a:avLst/>
              </a:prstGeom>
              <a:noFill/>
              <a:ln w="0">
                <a:solidFill>
                  <a:srgbClr val="000000"/>
                </a:solidFill>
                <a:prstDash val="sysDot"/>
                <a:round/>
                <a:headEnd/>
                <a:tailEnd/>
              </a:ln>
            </p:spPr>
            <p:txBody>
              <a:bodyPr/>
              <a:lstStyle/>
              <a:p>
                <a:endParaRPr lang="ja-JP" altLang="en-US"/>
              </a:p>
            </p:txBody>
          </p:sp>
          <p:sp>
            <p:nvSpPr>
              <p:cNvPr id="25738" name="Line 292"/>
              <p:cNvSpPr>
                <a:spLocks noChangeShapeType="1"/>
              </p:cNvSpPr>
              <p:nvPr/>
            </p:nvSpPr>
            <p:spPr bwMode="auto">
              <a:xfrm>
                <a:off x="2703" y="2681"/>
                <a:ext cx="733" cy="0"/>
              </a:xfrm>
              <a:prstGeom prst="line">
                <a:avLst/>
              </a:prstGeom>
              <a:noFill/>
              <a:ln w="0">
                <a:solidFill>
                  <a:srgbClr val="000000"/>
                </a:solidFill>
                <a:prstDash val="sysDot"/>
                <a:round/>
                <a:headEnd/>
                <a:tailEnd/>
              </a:ln>
            </p:spPr>
            <p:txBody>
              <a:bodyPr/>
              <a:lstStyle/>
              <a:p>
                <a:endParaRPr lang="ja-JP" altLang="en-US"/>
              </a:p>
            </p:txBody>
          </p:sp>
          <p:sp>
            <p:nvSpPr>
              <p:cNvPr id="25739" name="Line 293"/>
              <p:cNvSpPr>
                <a:spLocks noChangeShapeType="1"/>
              </p:cNvSpPr>
              <p:nvPr/>
            </p:nvSpPr>
            <p:spPr bwMode="auto">
              <a:xfrm>
                <a:off x="2703" y="1351"/>
                <a:ext cx="0" cy="1330"/>
              </a:xfrm>
              <a:prstGeom prst="line">
                <a:avLst/>
              </a:prstGeom>
              <a:noFill/>
              <a:ln w="0">
                <a:solidFill>
                  <a:srgbClr val="000000"/>
                </a:solidFill>
                <a:prstDash val="sysDot"/>
                <a:round/>
                <a:headEnd/>
                <a:tailEnd/>
              </a:ln>
            </p:spPr>
            <p:txBody>
              <a:bodyPr/>
              <a:lstStyle/>
              <a:p>
                <a:endParaRPr lang="ja-JP" altLang="en-US"/>
              </a:p>
            </p:txBody>
          </p:sp>
          <p:sp>
            <p:nvSpPr>
              <p:cNvPr id="25740" name="Line 294"/>
              <p:cNvSpPr>
                <a:spLocks noChangeShapeType="1"/>
              </p:cNvSpPr>
              <p:nvPr/>
            </p:nvSpPr>
            <p:spPr bwMode="auto">
              <a:xfrm>
                <a:off x="3436" y="1351"/>
                <a:ext cx="0" cy="1330"/>
              </a:xfrm>
              <a:prstGeom prst="line">
                <a:avLst/>
              </a:prstGeom>
              <a:noFill/>
              <a:ln w="0">
                <a:solidFill>
                  <a:srgbClr val="000000"/>
                </a:solidFill>
                <a:prstDash val="sysDot"/>
                <a:round/>
                <a:headEnd/>
                <a:tailEnd/>
              </a:ln>
            </p:spPr>
            <p:txBody>
              <a:bodyPr/>
              <a:lstStyle/>
              <a:p>
                <a:endParaRPr lang="ja-JP" altLang="en-US"/>
              </a:p>
            </p:txBody>
          </p:sp>
          <p:sp>
            <p:nvSpPr>
              <p:cNvPr id="25741" name="Rectangle 295"/>
              <p:cNvSpPr>
                <a:spLocks noChangeArrowheads="1"/>
              </p:cNvSpPr>
              <p:nvPr/>
            </p:nvSpPr>
            <p:spPr bwMode="auto">
              <a:xfrm>
                <a:off x="2703" y="1351"/>
                <a:ext cx="733" cy="1330"/>
              </a:xfrm>
              <a:prstGeom prst="rect">
                <a:avLst/>
              </a:prstGeom>
              <a:noFill/>
              <a:ln w="12700">
                <a:solidFill>
                  <a:srgbClr val="000000"/>
                </a:solidFill>
                <a:miter lim="800000"/>
                <a:headEnd/>
                <a:tailEnd/>
              </a:ln>
            </p:spPr>
            <p:txBody>
              <a:bodyPr/>
              <a:lstStyle/>
              <a:p>
                <a:endParaRPr lang="ja-JP" altLang="en-US">
                  <a:latin typeface="Calibri" pitchFamily="34" charset="0"/>
                </a:endParaRPr>
              </a:p>
            </p:txBody>
          </p:sp>
          <p:sp>
            <p:nvSpPr>
              <p:cNvPr id="25742" name="Line 296"/>
              <p:cNvSpPr>
                <a:spLocks noChangeShapeType="1"/>
              </p:cNvSpPr>
              <p:nvPr/>
            </p:nvSpPr>
            <p:spPr bwMode="auto">
              <a:xfrm>
                <a:off x="2703" y="1351"/>
                <a:ext cx="733" cy="0"/>
              </a:xfrm>
              <a:prstGeom prst="line">
                <a:avLst/>
              </a:prstGeom>
              <a:noFill/>
              <a:ln w="0">
                <a:solidFill>
                  <a:srgbClr val="000000"/>
                </a:solidFill>
                <a:round/>
                <a:headEnd/>
                <a:tailEnd/>
              </a:ln>
            </p:spPr>
            <p:txBody>
              <a:bodyPr/>
              <a:lstStyle/>
              <a:p>
                <a:endParaRPr lang="ja-JP" altLang="en-US"/>
              </a:p>
            </p:txBody>
          </p:sp>
          <p:sp>
            <p:nvSpPr>
              <p:cNvPr id="25743" name="Line 297"/>
              <p:cNvSpPr>
                <a:spLocks noChangeShapeType="1"/>
              </p:cNvSpPr>
              <p:nvPr/>
            </p:nvSpPr>
            <p:spPr bwMode="auto">
              <a:xfrm flipV="1">
                <a:off x="2703" y="1351"/>
                <a:ext cx="0" cy="16"/>
              </a:xfrm>
              <a:prstGeom prst="line">
                <a:avLst/>
              </a:prstGeom>
              <a:noFill/>
              <a:ln w="0">
                <a:solidFill>
                  <a:srgbClr val="000000"/>
                </a:solidFill>
                <a:round/>
                <a:headEnd/>
                <a:tailEnd/>
              </a:ln>
            </p:spPr>
            <p:txBody>
              <a:bodyPr/>
              <a:lstStyle/>
              <a:p>
                <a:endParaRPr lang="ja-JP" altLang="en-US"/>
              </a:p>
            </p:txBody>
          </p:sp>
          <p:sp>
            <p:nvSpPr>
              <p:cNvPr id="25744" name="Line 298"/>
              <p:cNvSpPr>
                <a:spLocks noChangeShapeType="1"/>
              </p:cNvSpPr>
              <p:nvPr/>
            </p:nvSpPr>
            <p:spPr bwMode="auto">
              <a:xfrm flipV="1">
                <a:off x="3436" y="1351"/>
                <a:ext cx="0" cy="16"/>
              </a:xfrm>
              <a:prstGeom prst="line">
                <a:avLst/>
              </a:prstGeom>
              <a:noFill/>
              <a:ln w="0">
                <a:solidFill>
                  <a:srgbClr val="000000"/>
                </a:solidFill>
                <a:round/>
                <a:headEnd/>
                <a:tailEnd/>
              </a:ln>
            </p:spPr>
            <p:txBody>
              <a:bodyPr/>
              <a:lstStyle/>
              <a:p>
                <a:endParaRPr lang="ja-JP" altLang="en-US"/>
              </a:p>
            </p:txBody>
          </p:sp>
          <p:sp>
            <p:nvSpPr>
              <p:cNvPr id="25745" name="Freeform 299"/>
              <p:cNvSpPr>
                <a:spLocks/>
              </p:cNvSpPr>
              <p:nvPr/>
            </p:nvSpPr>
            <p:spPr bwMode="auto">
              <a:xfrm>
                <a:off x="2784" y="1351"/>
                <a:ext cx="601" cy="1285"/>
              </a:xfrm>
              <a:custGeom>
                <a:avLst/>
                <a:gdLst>
                  <a:gd name="T0" fmla="*/ 601 w 601"/>
                  <a:gd name="T1" fmla="*/ 0 h 1285"/>
                  <a:gd name="T2" fmla="*/ 489 w 601"/>
                  <a:gd name="T3" fmla="*/ 35 h 1285"/>
                  <a:gd name="T4" fmla="*/ 330 w 601"/>
                  <a:gd name="T5" fmla="*/ 85 h 1285"/>
                  <a:gd name="T6" fmla="*/ 215 w 601"/>
                  <a:gd name="T7" fmla="*/ 150 h 1285"/>
                  <a:gd name="T8" fmla="*/ 147 w 601"/>
                  <a:gd name="T9" fmla="*/ 220 h 1285"/>
                  <a:gd name="T10" fmla="*/ 105 w 601"/>
                  <a:gd name="T11" fmla="*/ 296 h 1285"/>
                  <a:gd name="T12" fmla="*/ 78 w 601"/>
                  <a:gd name="T13" fmla="*/ 383 h 1285"/>
                  <a:gd name="T14" fmla="*/ 63 w 601"/>
                  <a:gd name="T15" fmla="*/ 488 h 1285"/>
                  <a:gd name="T16" fmla="*/ 50 w 601"/>
                  <a:gd name="T17" fmla="*/ 604 h 1285"/>
                  <a:gd name="T18" fmla="*/ 39 w 601"/>
                  <a:gd name="T19" fmla="*/ 767 h 1285"/>
                  <a:gd name="T20" fmla="*/ 25 w 601"/>
                  <a:gd name="T21" fmla="*/ 943 h 1285"/>
                  <a:gd name="T22" fmla="*/ 8 w 601"/>
                  <a:gd name="T23" fmla="*/ 1131 h 1285"/>
                  <a:gd name="T24" fmla="*/ 0 w 601"/>
                  <a:gd name="T25" fmla="*/ 1285 h 1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1"/>
                  <a:gd name="T40" fmla="*/ 0 h 1285"/>
                  <a:gd name="T41" fmla="*/ 601 w 601"/>
                  <a:gd name="T42" fmla="*/ 1285 h 12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1" h="1285">
                    <a:moveTo>
                      <a:pt x="601" y="0"/>
                    </a:moveTo>
                    <a:lnTo>
                      <a:pt x="489" y="35"/>
                    </a:lnTo>
                    <a:lnTo>
                      <a:pt x="330" y="85"/>
                    </a:lnTo>
                    <a:cubicBezTo>
                      <a:pt x="284" y="104"/>
                      <a:pt x="246" y="127"/>
                      <a:pt x="215" y="150"/>
                    </a:cubicBezTo>
                    <a:cubicBezTo>
                      <a:pt x="185" y="172"/>
                      <a:pt x="165" y="196"/>
                      <a:pt x="147" y="220"/>
                    </a:cubicBezTo>
                    <a:lnTo>
                      <a:pt x="105" y="296"/>
                    </a:lnTo>
                    <a:lnTo>
                      <a:pt x="78" y="383"/>
                    </a:lnTo>
                    <a:lnTo>
                      <a:pt x="63" y="488"/>
                    </a:lnTo>
                    <a:lnTo>
                      <a:pt x="50" y="604"/>
                    </a:lnTo>
                    <a:lnTo>
                      <a:pt x="39" y="767"/>
                    </a:lnTo>
                    <a:lnTo>
                      <a:pt x="25" y="943"/>
                    </a:lnTo>
                    <a:lnTo>
                      <a:pt x="8" y="1131"/>
                    </a:lnTo>
                    <a:lnTo>
                      <a:pt x="0" y="1285"/>
                    </a:lnTo>
                  </a:path>
                </a:pathLst>
              </a:custGeom>
              <a:noFill/>
              <a:ln w="19050" cmpd="sng">
                <a:solidFill>
                  <a:srgbClr val="000080"/>
                </a:solidFill>
                <a:prstDash val="solid"/>
                <a:round/>
                <a:headEnd/>
                <a:tailEnd/>
              </a:ln>
            </p:spPr>
            <p:txBody>
              <a:bodyPr/>
              <a:lstStyle/>
              <a:p>
                <a:endParaRPr lang="ja-JP" altLang="en-US"/>
              </a:p>
            </p:txBody>
          </p:sp>
          <p:sp>
            <p:nvSpPr>
              <p:cNvPr id="25746" name="Rectangle 300"/>
              <p:cNvSpPr>
                <a:spLocks noChangeArrowheads="1"/>
              </p:cNvSpPr>
              <p:nvPr/>
            </p:nvSpPr>
            <p:spPr bwMode="auto">
              <a:xfrm>
                <a:off x="3375" y="1341"/>
                <a:ext cx="20" cy="20"/>
              </a:xfrm>
              <a:prstGeom prst="rect">
                <a:avLst/>
              </a:prstGeom>
              <a:solidFill>
                <a:srgbClr val="FF00FF"/>
              </a:solidFill>
              <a:ln w="7938">
                <a:solidFill>
                  <a:srgbClr val="FF00FF"/>
                </a:solidFill>
                <a:miter lim="800000"/>
                <a:headEnd/>
                <a:tailEnd/>
              </a:ln>
            </p:spPr>
            <p:txBody>
              <a:bodyPr/>
              <a:lstStyle/>
              <a:p>
                <a:endParaRPr lang="ja-JP" altLang="en-US">
                  <a:latin typeface="Calibri" pitchFamily="34" charset="0"/>
                </a:endParaRPr>
              </a:p>
            </p:txBody>
          </p:sp>
          <p:sp>
            <p:nvSpPr>
              <p:cNvPr id="25747" name="Rectangle 301"/>
              <p:cNvSpPr>
                <a:spLocks noChangeArrowheads="1"/>
              </p:cNvSpPr>
              <p:nvPr/>
            </p:nvSpPr>
            <p:spPr bwMode="auto">
              <a:xfrm>
                <a:off x="2809" y="1936"/>
                <a:ext cx="19" cy="20"/>
              </a:xfrm>
              <a:prstGeom prst="rect">
                <a:avLst/>
              </a:prstGeom>
              <a:solidFill>
                <a:srgbClr val="FF00FF"/>
              </a:solidFill>
              <a:ln w="7938">
                <a:solidFill>
                  <a:srgbClr val="FF00FF"/>
                </a:solidFill>
                <a:miter lim="800000"/>
                <a:headEnd/>
                <a:tailEnd/>
              </a:ln>
            </p:spPr>
            <p:txBody>
              <a:bodyPr/>
              <a:lstStyle/>
              <a:p>
                <a:endParaRPr lang="ja-JP" altLang="en-US">
                  <a:latin typeface="Calibri" pitchFamily="34" charset="0"/>
                </a:endParaRPr>
              </a:p>
            </p:txBody>
          </p:sp>
          <p:sp>
            <p:nvSpPr>
              <p:cNvPr id="25748" name="Rectangle 302"/>
              <p:cNvSpPr>
                <a:spLocks noChangeArrowheads="1"/>
              </p:cNvSpPr>
              <p:nvPr/>
            </p:nvSpPr>
            <p:spPr bwMode="auto">
              <a:xfrm>
                <a:off x="2815" y="2049"/>
                <a:ext cx="20" cy="20"/>
              </a:xfrm>
              <a:prstGeom prst="rect">
                <a:avLst/>
              </a:prstGeom>
              <a:solidFill>
                <a:srgbClr val="FF00FF"/>
              </a:solidFill>
              <a:ln w="7938">
                <a:solidFill>
                  <a:srgbClr val="FF00FF"/>
                </a:solidFill>
                <a:miter lim="800000"/>
                <a:headEnd/>
                <a:tailEnd/>
              </a:ln>
            </p:spPr>
            <p:txBody>
              <a:bodyPr/>
              <a:lstStyle/>
              <a:p>
                <a:endParaRPr lang="ja-JP" altLang="en-US">
                  <a:latin typeface="Calibri" pitchFamily="34" charset="0"/>
                </a:endParaRPr>
              </a:p>
            </p:txBody>
          </p:sp>
          <p:sp>
            <p:nvSpPr>
              <p:cNvPr id="25749" name="Rectangle 303"/>
              <p:cNvSpPr>
                <a:spLocks noChangeArrowheads="1"/>
              </p:cNvSpPr>
              <p:nvPr/>
            </p:nvSpPr>
            <p:spPr bwMode="auto">
              <a:xfrm>
                <a:off x="2809" y="2278"/>
                <a:ext cx="19" cy="20"/>
              </a:xfrm>
              <a:prstGeom prst="rect">
                <a:avLst/>
              </a:prstGeom>
              <a:solidFill>
                <a:srgbClr val="FF00FF"/>
              </a:solidFill>
              <a:ln w="7938">
                <a:solidFill>
                  <a:srgbClr val="FF00FF"/>
                </a:solidFill>
                <a:miter lim="800000"/>
                <a:headEnd/>
                <a:tailEnd/>
              </a:ln>
            </p:spPr>
            <p:txBody>
              <a:bodyPr/>
              <a:lstStyle/>
              <a:p>
                <a:endParaRPr lang="ja-JP" altLang="en-US">
                  <a:latin typeface="Calibri" pitchFamily="34" charset="0"/>
                </a:endParaRPr>
              </a:p>
            </p:txBody>
          </p:sp>
          <p:sp>
            <p:nvSpPr>
              <p:cNvPr id="25750" name="Rectangle 304"/>
              <p:cNvSpPr>
                <a:spLocks noChangeArrowheads="1"/>
              </p:cNvSpPr>
              <p:nvPr/>
            </p:nvSpPr>
            <p:spPr bwMode="auto">
              <a:xfrm>
                <a:off x="2786" y="2468"/>
                <a:ext cx="20" cy="20"/>
              </a:xfrm>
              <a:prstGeom prst="rect">
                <a:avLst/>
              </a:prstGeom>
              <a:solidFill>
                <a:srgbClr val="FF00FF"/>
              </a:solidFill>
              <a:ln w="7938">
                <a:solidFill>
                  <a:srgbClr val="FF00FF"/>
                </a:solidFill>
                <a:miter lim="800000"/>
                <a:headEnd/>
                <a:tailEnd/>
              </a:ln>
            </p:spPr>
            <p:txBody>
              <a:bodyPr/>
              <a:lstStyle/>
              <a:p>
                <a:endParaRPr lang="ja-JP" altLang="en-US">
                  <a:latin typeface="Calibri" pitchFamily="34" charset="0"/>
                </a:endParaRPr>
              </a:p>
            </p:txBody>
          </p:sp>
          <p:sp>
            <p:nvSpPr>
              <p:cNvPr id="25751" name="Rectangle 305"/>
              <p:cNvSpPr>
                <a:spLocks noChangeArrowheads="1"/>
              </p:cNvSpPr>
              <p:nvPr/>
            </p:nvSpPr>
            <p:spPr bwMode="auto">
              <a:xfrm>
                <a:off x="2655" y="1244"/>
                <a:ext cx="124" cy="92"/>
              </a:xfrm>
              <a:prstGeom prst="rect">
                <a:avLst/>
              </a:prstGeom>
              <a:noFill/>
              <a:ln w="9525">
                <a:noFill/>
                <a:miter lim="800000"/>
                <a:headEnd/>
                <a:tailEnd/>
              </a:ln>
            </p:spPr>
            <p:txBody>
              <a:bodyPr wrap="none" lIns="0" tIns="0" rIns="0" bIns="0">
                <a:spAutoFit/>
              </a:bodyPr>
              <a:lstStyle/>
              <a:p>
                <a:pPr algn="ctr">
                  <a:lnSpc>
                    <a:spcPct val="95000"/>
                  </a:lnSpc>
                  <a:spcBef>
                    <a:spcPct val="10000"/>
                  </a:spcBef>
                  <a:spcAft>
                    <a:spcPct val="10000"/>
                  </a:spcAft>
                </a:pPr>
                <a:r>
                  <a:rPr lang="en-US" altLang="ja-JP" sz="1000">
                    <a:solidFill>
                      <a:srgbClr val="000000"/>
                    </a:solidFill>
                    <a:latin typeface="Calibri" pitchFamily="34" charset="0"/>
                  </a:rPr>
                  <a:t>210</a:t>
                </a:r>
                <a:endParaRPr lang="en-US" altLang="ja-JP" sz="1400">
                  <a:latin typeface="Calibri" pitchFamily="34" charset="0"/>
                </a:endParaRPr>
              </a:p>
            </p:txBody>
          </p:sp>
          <p:sp>
            <p:nvSpPr>
              <p:cNvPr id="25752" name="Rectangle 306"/>
              <p:cNvSpPr>
                <a:spLocks noChangeArrowheads="1"/>
              </p:cNvSpPr>
              <p:nvPr/>
            </p:nvSpPr>
            <p:spPr bwMode="auto">
              <a:xfrm>
                <a:off x="3388" y="1244"/>
                <a:ext cx="124" cy="92"/>
              </a:xfrm>
              <a:prstGeom prst="rect">
                <a:avLst/>
              </a:prstGeom>
              <a:noFill/>
              <a:ln w="9525">
                <a:noFill/>
                <a:miter lim="800000"/>
                <a:headEnd/>
                <a:tailEnd/>
              </a:ln>
            </p:spPr>
            <p:txBody>
              <a:bodyPr wrap="none" lIns="0" tIns="0" rIns="0" bIns="0">
                <a:spAutoFit/>
              </a:bodyPr>
              <a:lstStyle/>
              <a:p>
                <a:pPr algn="ctr">
                  <a:lnSpc>
                    <a:spcPct val="95000"/>
                  </a:lnSpc>
                  <a:spcBef>
                    <a:spcPct val="10000"/>
                  </a:spcBef>
                  <a:spcAft>
                    <a:spcPct val="10000"/>
                  </a:spcAft>
                </a:pPr>
                <a:r>
                  <a:rPr lang="en-US" altLang="ja-JP" sz="1000">
                    <a:solidFill>
                      <a:srgbClr val="000000"/>
                    </a:solidFill>
                    <a:latin typeface="Calibri" pitchFamily="34" charset="0"/>
                  </a:rPr>
                  <a:t>650</a:t>
                </a:r>
                <a:endParaRPr lang="en-US" altLang="ja-JP" sz="1400">
                  <a:latin typeface="Calibri" pitchFamily="34" charset="0"/>
                </a:endParaRPr>
              </a:p>
            </p:txBody>
          </p:sp>
          <p:sp>
            <p:nvSpPr>
              <p:cNvPr id="25753" name="Rectangle 307"/>
              <p:cNvSpPr>
                <a:spLocks noChangeArrowheads="1"/>
              </p:cNvSpPr>
              <p:nvPr/>
            </p:nvSpPr>
            <p:spPr bwMode="auto">
              <a:xfrm>
                <a:off x="2876" y="1161"/>
                <a:ext cx="392" cy="83"/>
              </a:xfrm>
              <a:prstGeom prst="rect">
                <a:avLst/>
              </a:prstGeom>
              <a:noFill/>
              <a:ln w="9525">
                <a:noFill/>
                <a:miter lim="800000"/>
                <a:headEnd/>
                <a:tailEnd/>
              </a:ln>
            </p:spPr>
            <p:txBody>
              <a:bodyPr wrap="none" lIns="0" tIns="0" rIns="0" bIns="0">
                <a:spAutoFit/>
              </a:bodyPr>
              <a:lstStyle/>
              <a:p>
                <a:pPr algn="ctr">
                  <a:lnSpc>
                    <a:spcPct val="95000"/>
                  </a:lnSpc>
                  <a:spcBef>
                    <a:spcPct val="10000"/>
                  </a:spcBef>
                  <a:spcAft>
                    <a:spcPct val="10000"/>
                  </a:spcAft>
                </a:pPr>
                <a:r>
                  <a:rPr lang="en-US" altLang="ja-JP" sz="900">
                    <a:solidFill>
                      <a:srgbClr val="000000"/>
                    </a:solidFill>
                    <a:latin typeface="Calibri" pitchFamily="34" charset="0"/>
                  </a:rPr>
                  <a:t>Temp [Deg F]</a:t>
                </a:r>
                <a:endParaRPr lang="en-US" altLang="ja-JP" sz="1400">
                  <a:latin typeface="Calibri" pitchFamily="34" charset="0"/>
                </a:endParaRPr>
              </a:p>
            </p:txBody>
          </p:sp>
          <p:sp>
            <p:nvSpPr>
              <p:cNvPr id="25754" name="Rectangle 308"/>
              <p:cNvSpPr>
                <a:spLocks noChangeArrowheads="1"/>
              </p:cNvSpPr>
              <p:nvPr/>
            </p:nvSpPr>
            <p:spPr bwMode="auto">
              <a:xfrm>
                <a:off x="2915" y="2439"/>
                <a:ext cx="449" cy="179"/>
              </a:xfrm>
              <a:prstGeom prst="rect">
                <a:avLst/>
              </a:prstGeom>
              <a:solidFill>
                <a:srgbClr val="FFFFFF"/>
              </a:solidFill>
              <a:ln w="0">
                <a:solidFill>
                  <a:srgbClr val="000000"/>
                </a:solidFill>
                <a:miter lim="800000"/>
                <a:headEnd/>
                <a:tailEnd/>
              </a:ln>
            </p:spPr>
            <p:txBody>
              <a:bodyPr/>
              <a:lstStyle/>
              <a:p>
                <a:endParaRPr lang="ja-JP" altLang="en-US">
                  <a:latin typeface="Calibri" pitchFamily="34" charset="0"/>
                </a:endParaRPr>
              </a:p>
            </p:txBody>
          </p:sp>
          <p:sp>
            <p:nvSpPr>
              <p:cNvPr id="25755" name="Line 309"/>
              <p:cNvSpPr>
                <a:spLocks noChangeShapeType="1"/>
              </p:cNvSpPr>
              <p:nvPr/>
            </p:nvSpPr>
            <p:spPr bwMode="auto">
              <a:xfrm>
                <a:off x="2937" y="2488"/>
                <a:ext cx="77" cy="0"/>
              </a:xfrm>
              <a:prstGeom prst="line">
                <a:avLst/>
              </a:prstGeom>
              <a:noFill/>
              <a:ln w="19050">
                <a:solidFill>
                  <a:srgbClr val="000080"/>
                </a:solidFill>
                <a:round/>
                <a:headEnd/>
                <a:tailEnd/>
              </a:ln>
            </p:spPr>
            <p:txBody>
              <a:bodyPr/>
              <a:lstStyle/>
              <a:p>
                <a:endParaRPr lang="ja-JP" altLang="en-US"/>
              </a:p>
            </p:txBody>
          </p:sp>
          <p:sp>
            <p:nvSpPr>
              <p:cNvPr id="25756" name="Rectangle 310"/>
              <p:cNvSpPr>
                <a:spLocks noChangeArrowheads="1"/>
              </p:cNvSpPr>
              <p:nvPr/>
            </p:nvSpPr>
            <p:spPr bwMode="auto">
              <a:xfrm>
                <a:off x="3062" y="2443"/>
                <a:ext cx="116" cy="82"/>
              </a:xfrm>
              <a:prstGeom prst="rect">
                <a:avLst/>
              </a:prstGeom>
              <a:noFill/>
              <a:ln w="9525">
                <a:noFill/>
                <a:miter lim="800000"/>
                <a:headEnd/>
                <a:tailEnd/>
              </a:ln>
            </p:spPr>
            <p:txBody>
              <a:bodyPr wrap="none" lIns="0" tIns="0" rIns="0" bIns="0">
                <a:spAutoFit/>
              </a:bodyPr>
              <a:lstStyle/>
              <a:p>
                <a:pPr algn="ctr">
                  <a:lnSpc>
                    <a:spcPct val="95000"/>
                  </a:lnSpc>
                  <a:spcBef>
                    <a:spcPct val="10000"/>
                  </a:spcBef>
                  <a:spcAft>
                    <a:spcPct val="10000"/>
                  </a:spcAft>
                </a:pPr>
                <a:r>
                  <a:rPr lang="en-US" altLang="ja-JP" sz="900">
                    <a:solidFill>
                      <a:srgbClr val="000000"/>
                    </a:solidFill>
                    <a:latin typeface="Calibri" pitchFamily="34" charset="0"/>
                  </a:rPr>
                  <a:t>CFD</a:t>
                </a:r>
                <a:endParaRPr lang="en-US" altLang="ja-JP" sz="1400">
                  <a:latin typeface="Calibri" pitchFamily="34" charset="0"/>
                </a:endParaRPr>
              </a:p>
            </p:txBody>
          </p:sp>
          <p:sp>
            <p:nvSpPr>
              <p:cNvPr id="25757" name="Rectangle 311"/>
              <p:cNvSpPr>
                <a:spLocks noChangeArrowheads="1"/>
              </p:cNvSpPr>
              <p:nvPr/>
            </p:nvSpPr>
            <p:spPr bwMode="auto">
              <a:xfrm>
                <a:off x="2964" y="2561"/>
                <a:ext cx="20" cy="20"/>
              </a:xfrm>
              <a:prstGeom prst="rect">
                <a:avLst/>
              </a:prstGeom>
              <a:solidFill>
                <a:srgbClr val="FF00FF"/>
              </a:solidFill>
              <a:ln w="7938">
                <a:solidFill>
                  <a:srgbClr val="FF00FF"/>
                </a:solidFill>
                <a:miter lim="800000"/>
                <a:headEnd/>
                <a:tailEnd/>
              </a:ln>
            </p:spPr>
            <p:txBody>
              <a:bodyPr/>
              <a:lstStyle/>
              <a:p>
                <a:endParaRPr lang="ja-JP" altLang="en-US">
                  <a:latin typeface="Calibri" pitchFamily="34" charset="0"/>
                </a:endParaRPr>
              </a:p>
            </p:txBody>
          </p:sp>
          <p:sp>
            <p:nvSpPr>
              <p:cNvPr id="25758" name="Rectangle 312"/>
              <p:cNvSpPr>
                <a:spLocks noChangeArrowheads="1"/>
              </p:cNvSpPr>
              <p:nvPr/>
            </p:nvSpPr>
            <p:spPr bwMode="auto">
              <a:xfrm>
                <a:off x="3058" y="2540"/>
                <a:ext cx="271" cy="82"/>
              </a:xfrm>
              <a:prstGeom prst="rect">
                <a:avLst/>
              </a:prstGeom>
              <a:noFill/>
              <a:ln w="9525">
                <a:noFill/>
                <a:miter lim="800000"/>
                <a:headEnd/>
                <a:tailEnd/>
              </a:ln>
            </p:spPr>
            <p:txBody>
              <a:bodyPr wrap="none" lIns="0" tIns="0" rIns="0" bIns="0">
                <a:spAutoFit/>
              </a:bodyPr>
              <a:lstStyle/>
              <a:p>
                <a:pPr algn="ctr">
                  <a:lnSpc>
                    <a:spcPct val="95000"/>
                  </a:lnSpc>
                  <a:spcBef>
                    <a:spcPct val="10000"/>
                  </a:spcBef>
                  <a:spcAft>
                    <a:spcPct val="10000"/>
                  </a:spcAft>
                </a:pPr>
                <a:r>
                  <a:rPr lang="en-US" altLang="ja-JP" sz="900">
                    <a:solidFill>
                      <a:srgbClr val="000000"/>
                    </a:solidFill>
                    <a:latin typeface="Calibri" pitchFamily="34" charset="0"/>
                  </a:rPr>
                  <a:t>Test data</a:t>
                </a:r>
                <a:endParaRPr lang="en-US" altLang="ja-JP" sz="1400">
                  <a:latin typeface="Calibri" pitchFamily="34" charset="0"/>
                </a:endParaRPr>
              </a:p>
            </p:txBody>
          </p:sp>
        </p:grpSp>
      </p:grpSp>
      <p:grpSp>
        <p:nvGrpSpPr>
          <p:cNvPr id="25606" name="Group 313"/>
          <p:cNvGrpSpPr>
            <a:grpSpLocks/>
          </p:cNvGrpSpPr>
          <p:nvPr/>
        </p:nvGrpSpPr>
        <p:grpSpPr bwMode="auto">
          <a:xfrm>
            <a:off x="1073150" y="1219200"/>
            <a:ext cx="838200" cy="3352800"/>
            <a:chOff x="720" y="768"/>
            <a:chExt cx="528" cy="2112"/>
          </a:xfrm>
        </p:grpSpPr>
        <p:pic>
          <p:nvPicPr>
            <p:cNvPr id="25609" name="Picture 314"/>
            <p:cNvPicPr>
              <a:picLocks noChangeAspect="1" noChangeArrowheads="1"/>
            </p:cNvPicPr>
            <p:nvPr/>
          </p:nvPicPr>
          <p:blipFill>
            <a:blip r:embed="rId9" cstate="print"/>
            <a:srcRect/>
            <a:stretch>
              <a:fillRect/>
            </a:stretch>
          </p:blipFill>
          <p:spPr bwMode="auto">
            <a:xfrm flipH="1">
              <a:off x="847" y="768"/>
              <a:ext cx="401" cy="2112"/>
            </a:xfrm>
            <a:prstGeom prst="rect">
              <a:avLst/>
            </a:prstGeom>
            <a:noFill/>
            <a:ln w="12700">
              <a:noFill/>
              <a:miter lim="800000"/>
              <a:headEnd type="none" w="sm" len="sm"/>
              <a:tailEnd type="none" w="sm" len="sm"/>
            </a:ln>
          </p:spPr>
        </p:pic>
        <p:sp>
          <p:nvSpPr>
            <p:cNvPr id="25610" name="Rectangle 315"/>
            <p:cNvSpPr>
              <a:spLocks noChangeArrowheads="1"/>
            </p:cNvSpPr>
            <p:nvPr/>
          </p:nvSpPr>
          <p:spPr bwMode="auto">
            <a:xfrm>
              <a:off x="720" y="2736"/>
              <a:ext cx="384" cy="144"/>
            </a:xfrm>
            <a:prstGeom prst="rect">
              <a:avLst/>
            </a:prstGeom>
            <a:solidFill>
              <a:srgbClr val="FFFFFF"/>
            </a:solidFill>
            <a:ln w="12700">
              <a:noFill/>
              <a:miter lim="800000"/>
              <a:headEnd type="none" w="sm" len="sm"/>
              <a:tailEnd type="none" w="sm" len="sm"/>
            </a:ln>
          </p:spPr>
          <p:txBody>
            <a:bodyPr wrap="none" anchor="ctr"/>
            <a:lstStyle/>
            <a:p>
              <a:endParaRPr lang="ja-JP" altLang="en-US">
                <a:latin typeface="Calibri" pitchFamily="34" charset="0"/>
              </a:endParaRPr>
            </a:p>
          </p:txBody>
        </p:sp>
      </p:grpSp>
      <p:sp>
        <p:nvSpPr>
          <p:cNvPr id="25607" name="Text Box 4"/>
          <p:cNvSpPr txBox="1">
            <a:spLocks noChangeArrowheads="1"/>
          </p:cNvSpPr>
          <p:nvPr/>
        </p:nvSpPr>
        <p:spPr bwMode="auto">
          <a:xfrm>
            <a:off x="838200" y="5638800"/>
            <a:ext cx="8153400" cy="641350"/>
          </a:xfrm>
          <a:prstGeom prst="rect">
            <a:avLst/>
          </a:prstGeom>
          <a:solidFill>
            <a:schemeClr val="accent1"/>
          </a:solidFill>
          <a:ln w="25400">
            <a:noFill/>
            <a:miter lim="800000"/>
            <a:headEnd type="none" w="sm" len="sm"/>
            <a:tailEnd type="none" w="sm" len="sm"/>
          </a:ln>
        </p:spPr>
        <p:txBody>
          <a:bodyPr>
            <a:spAutoFit/>
          </a:bodyPr>
          <a:lstStyle/>
          <a:p>
            <a:pPr algn="ctr" eaLnBrk="0" hangingPunct="0">
              <a:lnSpc>
                <a:spcPct val="90000"/>
              </a:lnSpc>
            </a:pPr>
            <a:r>
              <a:rPr lang="en-US" altLang="ja-JP" sz="2000" b="1">
                <a:solidFill>
                  <a:schemeClr val="bg1"/>
                </a:solidFill>
                <a:latin typeface="Calibri" pitchFamily="34" charset="0"/>
              </a:rPr>
              <a:t>Droplet Evaporation Model effectively simulated evaporation process in WSD system</a:t>
            </a:r>
          </a:p>
        </p:txBody>
      </p:sp>
      <p:sp>
        <p:nvSpPr>
          <p:cNvPr id="25608" name="Footer Placeholder 3"/>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kumimoji="0" lang="en-US" altLang="ja-JP" sz="1200">
                <a:cs typeface="Arial" charset="0"/>
              </a:rPr>
              <a:t>Confidential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14016</TotalTime>
  <Words>1950</Words>
  <Application>Microsoft Office PowerPoint</Application>
  <PresentationFormat>On-screen Show (4:3)</PresentationFormat>
  <Paragraphs>281</Paragraphs>
  <Slides>15</Slides>
  <Notes>15</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Advatech ZLD offerings</vt:lpstr>
      <vt:lpstr>WSD Overview</vt:lpstr>
      <vt:lpstr>Typical WSD PFD for 500 MW Coal-fired Boiler</vt:lpstr>
      <vt:lpstr>Slide 5</vt:lpstr>
      <vt:lpstr>Slide 6</vt:lpstr>
      <vt:lpstr>Slide 7</vt:lpstr>
      <vt:lpstr>Slide 8</vt:lpstr>
      <vt:lpstr>Pilot Test Results – CFD Model Evaluation</vt:lpstr>
      <vt:lpstr>Slide 10</vt:lpstr>
      <vt:lpstr>Slide 11</vt:lpstr>
      <vt:lpstr>Commercial Design of WSD</vt:lpstr>
      <vt:lpstr>Slide 13</vt:lpstr>
      <vt:lpstr>Summary </vt:lpstr>
      <vt:lpstr>Slide 15</vt:lpstr>
    </vt:vector>
  </TitlesOfParts>
  <Company>URS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Judy Mataya</dc:creator>
  <cp:lastModifiedBy>.</cp:lastModifiedBy>
  <cp:revision>139</cp:revision>
  <dcterms:created xsi:type="dcterms:W3CDTF">2013-04-30T20:49:23Z</dcterms:created>
  <dcterms:modified xsi:type="dcterms:W3CDTF">2013-08-14T14:43:00Z</dcterms:modified>
</cp:coreProperties>
</file>