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306" r:id="rId7"/>
    <p:sldId id="260" r:id="rId8"/>
    <p:sldId id="267" r:id="rId9"/>
    <p:sldId id="265" r:id="rId10"/>
    <p:sldId id="308" r:id="rId11"/>
    <p:sldId id="307" r:id="rId12"/>
    <p:sldId id="274" r:id="rId13"/>
    <p:sldId id="272" r:id="rId14"/>
    <p:sldId id="276" r:id="rId15"/>
    <p:sldId id="29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" initials="DS" lastIdx="1" clrIdx="0">
    <p:extLst>
      <p:ext uri="{19B8F6BF-5375-455C-9EA6-DF929625EA0E}">
        <p15:presenceInfo xmlns:p15="http://schemas.microsoft.com/office/powerpoint/2012/main" userId="8d3feeaa2f4ec6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3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" userId="8d3feeaa2f4ec6a7" providerId="LiveId" clId="{D532CC32-FB86-43FF-B00A-FB6E6DCF3BCA}"/>
    <pc:docChg chg="undo custSel addSld delSld modSld sldOrd">
      <pc:chgData name="David S" userId="8d3feeaa2f4ec6a7" providerId="LiveId" clId="{D532CC32-FB86-43FF-B00A-FB6E6DCF3BCA}" dt="2020-03-31T20:21:34.827" v="2433" actId="313"/>
      <pc:docMkLst>
        <pc:docMk/>
      </pc:docMkLst>
      <pc:sldChg chg="addSp delSp modSp addCm delCm">
        <pc:chgData name="David S" userId="8d3feeaa2f4ec6a7" providerId="LiveId" clId="{D532CC32-FB86-43FF-B00A-FB6E6DCF3BCA}" dt="2020-03-31T19:40:20.060" v="1051" actId="255"/>
        <pc:sldMkLst>
          <pc:docMk/>
          <pc:sldMk cId="4094972374" sldId="256"/>
        </pc:sldMkLst>
        <pc:spChg chg="mod">
          <ac:chgData name="David S" userId="8d3feeaa2f4ec6a7" providerId="LiveId" clId="{D532CC32-FB86-43FF-B00A-FB6E6DCF3BCA}" dt="2020-03-31T16:09:25.842" v="13" actId="20577"/>
          <ac:spMkLst>
            <pc:docMk/>
            <pc:sldMk cId="4094972374" sldId="256"/>
            <ac:spMk id="2" creationId="{00000000-0000-0000-0000-000000000000}"/>
          </ac:spMkLst>
        </pc:spChg>
        <pc:spChg chg="add del mod">
          <ac:chgData name="David S" userId="8d3feeaa2f4ec6a7" providerId="LiveId" clId="{D532CC32-FB86-43FF-B00A-FB6E6DCF3BCA}" dt="2020-03-31T19:38:52.656" v="1007" actId="478"/>
          <ac:spMkLst>
            <pc:docMk/>
            <pc:sldMk cId="4094972374" sldId="256"/>
            <ac:spMk id="3" creationId="{00000000-0000-0000-0000-000000000000}"/>
          </ac:spMkLst>
        </pc:spChg>
        <pc:spChg chg="add del mod">
          <ac:chgData name="David S" userId="8d3feeaa2f4ec6a7" providerId="LiveId" clId="{D532CC32-FB86-43FF-B00A-FB6E6DCF3BCA}" dt="2020-03-31T19:38:08.955" v="1006" actId="478"/>
          <ac:spMkLst>
            <pc:docMk/>
            <pc:sldMk cId="4094972374" sldId="256"/>
            <ac:spMk id="5" creationId="{74B991F5-18D0-4324-B271-7FC9A665C980}"/>
          </ac:spMkLst>
        </pc:spChg>
        <pc:spChg chg="add mod">
          <ac:chgData name="David S" userId="8d3feeaa2f4ec6a7" providerId="LiveId" clId="{D532CC32-FB86-43FF-B00A-FB6E6DCF3BCA}" dt="2020-03-31T19:40:20.060" v="1051" actId="255"/>
          <ac:spMkLst>
            <pc:docMk/>
            <pc:sldMk cId="4094972374" sldId="256"/>
            <ac:spMk id="8" creationId="{5CE86D33-8FB9-4565-90F9-2957395B2C82}"/>
          </ac:spMkLst>
        </pc:spChg>
        <pc:picChg chg="mod">
          <ac:chgData name="David S" userId="8d3feeaa2f4ec6a7" providerId="LiveId" clId="{D532CC32-FB86-43FF-B00A-FB6E6DCF3BCA}" dt="2020-03-31T16:36:53.090" v="85" actId="1076"/>
          <ac:picMkLst>
            <pc:docMk/>
            <pc:sldMk cId="4094972374" sldId="256"/>
            <ac:picMk id="6" creationId="{68A6AAAF-2CE4-4C4C-BFE6-242059DF35A7}"/>
          </ac:picMkLst>
        </pc:picChg>
      </pc:sldChg>
      <pc:sldChg chg="modSp add del">
        <pc:chgData name="David S" userId="8d3feeaa2f4ec6a7" providerId="LiveId" clId="{D532CC32-FB86-43FF-B00A-FB6E6DCF3BCA}" dt="2020-03-31T20:18:50.272" v="2186" actId="20577"/>
        <pc:sldMkLst>
          <pc:docMk/>
          <pc:sldMk cId="2131651359" sldId="257"/>
        </pc:sldMkLst>
        <pc:spChg chg="mod">
          <ac:chgData name="David S" userId="8d3feeaa2f4ec6a7" providerId="LiveId" clId="{D532CC32-FB86-43FF-B00A-FB6E6DCF3BCA}" dt="2020-03-31T20:18:50.272" v="2186" actId="20577"/>
          <ac:spMkLst>
            <pc:docMk/>
            <pc:sldMk cId="2131651359" sldId="257"/>
            <ac:spMk id="3" creationId="{6EC0CE43-C971-47F0-BB2F-DF62A121D78B}"/>
          </ac:spMkLst>
        </pc:spChg>
      </pc:sldChg>
      <pc:sldChg chg="modSp">
        <pc:chgData name="David S" userId="8d3feeaa2f4ec6a7" providerId="LiveId" clId="{D532CC32-FB86-43FF-B00A-FB6E6DCF3BCA}" dt="2020-03-31T19:42:09.333" v="1256" actId="313"/>
        <pc:sldMkLst>
          <pc:docMk/>
          <pc:sldMk cId="2729482269" sldId="258"/>
        </pc:sldMkLst>
        <pc:spChg chg="mod">
          <ac:chgData name="David S" userId="8d3feeaa2f4ec6a7" providerId="LiveId" clId="{D532CC32-FB86-43FF-B00A-FB6E6DCF3BCA}" dt="2020-03-31T16:09:42.581" v="14" actId="20577"/>
          <ac:spMkLst>
            <pc:docMk/>
            <pc:sldMk cId="2729482269" sldId="258"/>
            <ac:spMk id="2" creationId="{14208EEB-9683-4B48-8A33-F68086445BFD}"/>
          </ac:spMkLst>
        </pc:spChg>
        <pc:spChg chg="mod">
          <ac:chgData name="David S" userId="8d3feeaa2f4ec6a7" providerId="LiveId" clId="{D532CC32-FB86-43FF-B00A-FB6E6DCF3BCA}" dt="2020-03-31T19:42:09.333" v="1256" actId="313"/>
          <ac:spMkLst>
            <pc:docMk/>
            <pc:sldMk cId="2729482269" sldId="258"/>
            <ac:spMk id="3" creationId="{48F847D8-6C81-48B6-9843-CA3836566D17}"/>
          </ac:spMkLst>
        </pc:spChg>
      </pc:sldChg>
      <pc:sldChg chg="modSp">
        <pc:chgData name="David S" userId="8d3feeaa2f4ec6a7" providerId="LiveId" clId="{D532CC32-FB86-43FF-B00A-FB6E6DCF3BCA}" dt="2020-03-31T19:48:05.091" v="1452" actId="20577"/>
        <pc:sldMkLst>
          <pc:docMk/>
          <pc:sldMk cId="1281885529" sldId="259"/>
        </pc:sldMkLst>
        <pc:spChg chg="mod">
          <ac:chgData name="David S" userId="8d3feeaa2f4ec6a7" providerId="LiveId" clId="{D532CC32-FB86-43FF-B00A-FB6E6DCF3BCA}" dt="2020-03-31T19:48:05.091" v="1452" actId="20577"/>
          <ac:spMkLst>
            <pc:docMk/>
            <pc:sldMk cId="1281885529" sldId="259"/>
            <ac:spMk id="2" creationId="{C250DD85-430F-48F1-B6BB-304E3F5F8E9F}"/>
          </ac:spMkLst>
        </pc:spChg>
        <pc:spChg chg="mod">
          <ac:chgData name="David S" userId="8d3feeaa2f4ec6a7" providerId="LiveId" clId="{D532CC32-FB86-43FF-B00A-FB6E6DCF3BCA}" dt="2020-03-31T19:48:01.205" v="1445" actId="313"/>
          <ac:spMkLst>
            <pc:docMk/>
            <pc:sldMk cId="1281885529" sldId="259"/>
            <ac:spMk id="3" creationId="{4D668367-F415-4105-BF7A-8B52288C8D08}"/>
          </ac:spMkLst>
        </pc:spChg>
      </pc:sldChg>
      <pc:sldChg chg="modSp">
        <pc:chgData name="David S" userId="8d3feeaa2f4ec6a7" providerId="LiveId" clId="{D532CC32-FB86-43FF-B00A-FB6E6DCF3BCA}" dt="2020-03-31T19:49:17.628" v="1458" actId="20577"/>
        <pc:sldMkLst>
          <pc:docMk/>
          <pc:sldMk cId="1685731545" sldId="260"/>
        </pc:sldMkLst>
        <pc:spChg chg="mod">
          <ac:chgData name="David S" userId="8d3feeaa2f4ec6a7" providerId="LiveId" clId="{D532CC32-FB86-43FF-B00A-FB6E6DCF3BCA}" dt="2020-03-31T19:49:17.628" v="1458" actId="20577"/>
          <ac:spMkLst>
            <pc:docMk/>
            <pc:sldMk cId="1685731545" sldId="260"/>
            <ac:spMk id="2" creationId="{FB6DAA11-DBE4-4C8B-926E-C51BD42F707C}"/>
          </ac:spMkLst>
        </pc:spChg>
      </pc:sldChg>
      <pc:sldChg chg="addSp delSp modSp">
        <pc:chgData name="David S" userId="8d3feeaa2f4ec6a7" providerId="LiveId" clId="{D532CC32-FB86-43FF-B00A-FB6E6DCF3BCA}" dt="2020-03-31T20:09:10.301" v="1940" actId="1076"/>
        <pc:sldMkLst>
          <pc:docMk/>
          <pc:sldMk cId="3643958128" sldId="265"/>
        </pc:sldMkLst>
        <pc:spChg chg="mod">
          <ac:chgData name="David S" userId="8d3feeaa2f4ec6a7" providerId="LiveId" clId="{D532CC32-FB86-43FF-B00A-FB6E6DCF3BCA}" dt="2020-03-31T19:50:34.174" v="1470" actId="20577"/>
          <ac:spMkLst>
            <pc:docMk/>
            <pc:sldMk cId="3643958128" sldId="265"/>
            <ac:spMk id="2" creationId="{FB6DAA11-DBE4-4C8B-926E-C51BD42F707C}"/>
          </ac:spMkLst>
        </pc:spChg>
        <pc:spChg chg="mod">
          <ac:chgData name="David S" userId="8d3feeaa2f4ec6a7" providerId="LiveId" clId="{D532CC32-FB86-43FF-B00A-FB6E6DCF3BCA}" dt="2020-03-31T20:00:12.573" v="1702" actId="20577"/>
          <ac:spMkLst>
            <pc:docMk/>
            <pc:sldMk cId="3643958128" sldId="265"/>
            <ac:spMk id="3" creationId="{6042FA8D-6DE8-4EF9-9C9D-28B89E508071}"/>
          </ac:spMkLst>
        </pc:spChg>
        <pc:picChg chg="add mod">
          <ac:chgData name="David S" userId="8d3feeaa2f4ec6a7" providerId="LiveId" clId="{D532CC32-FB86-43FF-B00A-FB6E6DCF3BCA}" dt="2020-03-31T20:09:10.301" v="1940" actId="1076"/>
          <ac:picMkLst>
            <pc:docMk/>
            <pc:sldMk cId="3643958128" sldId="265"/>
            <ac:picMk id="8" creationId="{9B992494-2E1E-42EB-816D-D4A802AF3BB8}"/>
          </ac:picMkLst>
        </pc:picChg>
        <pc:picChg chg="del">
          <ac:chgData name="David S" userId="8d3feeaa2f4ec6a7" providerId="LiveId" clId="{D532CC32-FB86-43FF-B00A-FB6E6DCF3BCA}" dt="2020-03-31T20:08:34.449" v="1930" actId="21"/>
          <ac:picMkLst>
            <pc:docMk/>
            <pc:sldMk cId="3643958128" sldId="265"/>
            <ac:picMk id="9" creationId="{2CAAE873-7FB4-4119-9546-85EAA111709E}"/>
          </ac:picMkLst>
        </pc:picChg>
        <pc:picChg chg="add mod">
          <ac:chgData name="David S" userId="8d3feeaa2f4ec6a7" providerId="LiveId" clId="{D532CC32-FB86-43FF-B00A-FB6E6DCF3BCA}" dt="2020-03-31T20:09:05.549" v="1938" actId="1076"/>
          <ac:picMkLst>
            <pc:docMk/>
            <pc:sldMk cId="3643958128" sldId="265"/>
            <ac:picMk id="10" creationId="{D7915A4E-878B-42C1-823F-D7FDDEBB8D51}"/>
          </ac:picMkLst>
        </pc:picChg>
      </pc:sldChg>
      <pc:sldChg chg="modSp">
        <pc:chgData name="David S" userId="8d3feeaa2f4ec6a7" providerId="LiveId" clId="{D532CC32-FB86-43FF-B00A-FB6E6DCF3BCA}" dt="2020-03-31T19:49:30.739" v="1464" actId="20577"/>
        <pc:sldMkLst>
          <pc:docMk/>
          <pc:sldMk cId="969126253" sldId="267"/>
        </pc:sldMkLst>
        <pc:spChg chg="mod">
          <ac:chgData name="David S" userId="8d3feeaa2f4ec6a7" providerId="LiveId" clId="{D532CC32-FB86-43FF-B00A-FB6E6DCF3BCA}" dt="2020-03-31T19:49:30.739" v="1464" actId="20577"/>
          <ac:spMkLst>
            <pc:docMk/>
            <pc:sldMk cId="969126253" sldId="267"/>
            <ac:spMk id="2" creationId="{FB6DAA11-DBE4-4C8B-926E-C51BD42F707C}"/>
          </ac:spMkLst>
        </pc:spChg>
      </pc:sldChg>
      <pc:sldChg chg="modSp">
        <pc:chgData name="David S" userId="8d3feeaa2f4ec6a7" providerId="LiveId" clId="{D532CC32-FB86-43FF-B00A-FB6E6DCF3BCA}" dt="2020-03-31T20:21:34.827" v="2433" actId="313"/>
        <pc:sldMkLst>
          <pc:docMk/>
          <pc:sldMk cId="1559915431" sldId="268"/>
        </pc:sldMkLst>
        <pc:spChg chg="mod">
          <ac:chgData name="David S" userId="8d3feeaa2f4ec6a7" providerId="LiveId" clId="{D532CC32-FB86-43FF-B00A-FB6E6DCF3BCA}" dt="2020-03-31T20:21:34.827" v="2433" actId="313"/>
          <ac:spMkLst>
            <pc:docMk/>
            <pc:sldMk cId="1559915431" sldId="268"/>
            <ac:spMk id="3" creationId="{572DF9C5-4D22-4B64-AFBA-18489CEB4232}"/>
          </ac:spMkLst>
        </pc:spChg>
      </pc:sldChg>
      <pc:sldChg chg="modSp del">
        <pc:chgData name="David S" userId="8d3feeaa2f4ec6a7" providerId="LiveId" clId="{D532CC32-FB86-43FF-B00A-FB6E6DCF3BCA}" dt="2020-03-31T20:15:30.544" v="2085" actId="47"/>
        <pc:sldMkLst>
          <pc:docMk/>
          <pc:sldMk cId="583752586" sldId="271"/>
        </pc:sldMkLst>
        <pc:spChg chg="mod">
          <ac:chgData name="David S" userId="8d3feeaa2f4ec6a7" providerId="LiveId" clId="{D532CC32-FB86-43FF-B00A-FB6E6DCF3BCA}" dt="2020-03-31T20:13:34.559" v="2050"/>
          <ac:spMkLst>
            <pc:docMk/>
            <pc:sldMk cId="583752586" sldId="271"/>
            <ac:spMk id="2" creationId="{FB6DAA11-DBE4-4C8B-926E-C51BD42F707C}"/>
          </ac:spMkLst>
        </pc:spChg>
        <pc:picChg chg="mod">
          <ac:chgData name="David S" userId="8d3feeaa2f4ec6a7" providerId="LiveId" clId="{D532CC32-FB86-43FF-B00A-FB6E6DCF3BCA}" dt="2020-03-31T20:13:39.484" v="2051" actId="1076"/>
          <ac:picMkLst>
            <pc:docMk/>
            <pc:sldMk cId="583752586" sldId="271"/>
            <ac:picMk id="4" creationId="{FC50A708-9855-4E8E-94F3-CD30ED90458B}"/>
          </ac:picMkLst>
        </pc:picChg>
      </pc:sldChg>
      <pc:sldChg chg="modSp">
        <pc:chgData name="David S" userId="8d3feeaa2f4ec6a7" providerId="LiveId" clId="{D532CC32-FB86-43FF-B00A-FB6E6DCF3BCA}" dt="2020-03-31T20:14:20.882" v="2075" actId="20577"/>
        <pc:sldMkLst>
          <pc:docMk/>
          <pc:sldMk cId="2722119493" sldId="272"/>
        </pc:sldMkLst>
        <pc:spChg chg="mod">
          <ac:chgData name="David S" userId="8d3feeaa2f4ec6a7" providerId="LiveId" clId="{D532CC32-FB86-43FF-B00A-FB6E6DCF3BCA}" dt="2020-03-31T20:11:17.998" v="2033" actId="947"/>
          <ac:spMkLst>
            <pc:docMk/>
            <pc:sldMk cId="2722119493" sldId="272"/>
            <ac:spMk id="2" creationId="{FB6DAA11-DBE4-4C8B-926E-C51BD42F707C}"/>
          </ac:spMkLst>
        </pc:spChg>
        <pc:spChg chg="mod">
          <ac:chgData name="David S" userId="8d3feeaa2f4ec6a7" providerId="LiveId" clId="{D532CC32-FB86-43FF-B00A-FB6E6DCF3BCA}" dt="2020-03-31T20:14:20.882" v="2075" actId="20577"/>
          <ac:spMkLst>
            <pc:docMk/>
            <pc:sldMk cId="2722119493" sldId="272"/>
            <ac:spMk id="3" creationId="{6042FA8D-6DE8-4EF9-9C9D-28B89E508071}"/>
          </ac:spMkLst>
        </pc:spChg>
        <pc:picChg chg="mod">
          <ac:chgData name="David S" userId="8d3feeaa2f4ec6a7" providerId="LiveId" clId="{D532CC32-FB86-43FF-B00A-FB6E6DCF3BCA}" dt="2020-03-31T20:11:09.809" v="2032" actId="1076"/>
          <ac:picMkLst>
            <pc:docMk/>
            <pc:sldMk cId="2722119493" sldId="272"/>
            <ac:picMk id="4" creationId="{FC50A708-9855-4E8E-94F3-CD30ED90458B}"/>
          </ac:picMkLst>
        </pc:picChg>
      </pc:sldChg>
      <pc:sldChg chg="modSp">
        <pc:chgData name="David S" userId="8d3feeaa2f4ec6a7" providerId="LiveId" clId="{D532CC32-FB86-43FF-B00A-FB6E6DCF3BCA}" dt="2020-03-31T20:10:22.263" v="1980" actId="207"/>
        <pc:sldMkLst>
          <pc:docMk/>
          <pc:sldMk cId="194821673" sldId="274"/>
        </pc:sldMkLst>
        <pc:spChg chg="mod">
          <ac:chgData name="David S" userId="8d3feeaa2f4ec6a7" providerId="LiveId" clId="{D532CC32-FB86-43FF-B00A-FB6E6DCF3BCA}" dt="2020-03-31T19:50:46.829" v="1476" actId="20577"/>
          <ac:spMkLst>
            <pc:docMk/>
            <pc:sldMk cId="194821673" sldId="274"/>
            <ac:spMk id="2" creationId="{FB6DAA11-DBE4-4C8B-926E-C51BD42F707C}"/>
          </ac:spMkLst>
        </pc:spChg>
        <pc:spChg chg="mod">
          <ac:chgData name="David S" userId="8d3feeaa2f4ec6a7" providerId="LiveId" clId="{D532CC32-FB86-43FF-B00A-FB6E6DCF3BCA}" dt="2020-03-31T20:10:22.263" v="1980" actId="207"/>
          <ac:spMkLst>
            <pc:docMk/>
            <pc:sldMk cId="194821673" sldId="274"/>
            <ac:spMk id="3" creationId="{6042FA8D-6DE8-4EF9-9C9D-28B89E508071}"/>
          </ac:spMkLst>
        </pc:spChg>
      </pc:sldChg>
      <pc:sldChg chg="modSp">
        <pc:chgData name="David S" userId="8d3feeaa2f4ec6a7" providerId="LiveId" clId="{D532CC32-FB86-43FF-B00A-FB6E6DCF3BCA}" dt="2020-03-31T20:11:42.544" v="2035" actId="1076"/>
        <pc:sldMkLst>
          <pc:docMk/>
          <pc:sldMk cId="2950069582" sldId="276"/>
        </pc:sldMkLst>
        <pc:spChg chg="mod">
          <ac:chgData name="David S" userId="8d3feeaa2f4ec6a7" providerId="LiveId" clId="{D532CC32-FB86-43FF-B00A-FB6E6DCF3BCA}" dt="2020-03-31T20:11:37.021" v="2034"/>
          <ac:spMkLst>
            <pc:docMk/>
            <pc:sldMk cId="2950069582" sldId="276"/>
            <ac:spMk id="2" creationId="{FB6DAA11-DBE4-4C8B-926E-C51BD42F707C}"/>
          </ac:spMkLst>
        </pc:spChg>
        <pc:picChg chg="mod">
          <ac:chgData name="David S" userId="8d3feeaa2f4ec6a7" providerId="LiveId" clId="{D532CC32-FB86-43FF-B00A-FB6E6DCF3BCA}" dt="2020-03-31T20:11:42.544" v="2035" actId="1076"/>
          <ac:picMkLst>
            <pc:docMk/>
            <pc:sldMk cId="2950069582" sldId="276"/>
            <ac:picMk id="4" creationId="{FC50A708-9855-4E8E-94F3-CD30ED90458B}"/>
          </ac:picMkLst>
        </pc:picChg>
      </pc:sldChg>
      <pc:sldChg chg="del">
        <pc:chgData name="David S" userId="8d3feeaa2f4ec6a7" providerId="LiveId" clId="{D532CC32-FB86-43FF-B00A-FB6E6DCF3BCA}" dt="2020-03-31T20:12:02.335" v="2037" actId="47"/>
        <pc:sldMkLst>
          <pc:docMk/>
          <pc:sldMk cId="3890665282" sldId="277"/>
        </pc:sldMkLst>
      </pc:sldChg>
      <pc:sldChg chg="del">
        <pc:chgData name="David S" userId="8d3feeaa2f4ec6a7" providerId="LiveId" clId="{D532CC32-FB86-43FF-B00A-FB6E6DCF3BCA}" dt="2020-03-31T20:11:50.082" v="2036" actId="47"/>
        <pc:sldMkLst>
          <pc:docMk/>
          <pc:sldMk cId="3525359540" sldId="278"/>
        </pc:sldMkLst>
      </pc:sldChg>
      <pc:sldChg chg="modSp">
        <pc:chgData name="David S" userId="8d3feeaa2f4ec6a7" providerId="LiveId" clId="{D532CC32-FB86-43FF-B00A-FB6E6DCF3BCA}" dt="2020-03-31T19:18:38.553" v="976" actId="20577"/>
        <pc:sldMkLst>
          <pc:docMk/>
          <pc:sldMk cId="219058959" sldId="279"/>
        </pc:sldMkLst>
        <pc:spChg chg="mod">
          <ac:chgData name="David S" userId="8d3feeaa2f4ec6a7" providerId="LiveId" clId="{D532CC32-FB86-43FF-B00A-FB6E6DCF3BCA}" dt="2020-03-31T19:18:38.553" v="976" actId="20577"/>
          <ac:spMkLst>
            <pc:docMk/>
            <pc:sldMk cId="219058959" sldId="279"/>
            <ac:spMk id="2" creationId="{14208EEB-9683-4B48-8A33-F68086445BFD}"/>
          </ac:spMkLst>
        </pc:spChg>
        <pc:spChg chg="mod">
          <ac:chgData name="David S" userId="8d3feeaa2f4ec6a7" providerId="LiveId" clId="{D532CC32-FB86-43FF-B00A-FB6E6DCF3BCA}" dt="2020-03-31T19:09:02.829" v="949" actId="27636"/>
          <ac:spMkLst>
            <pc:docMk/>
            <pc:sldMk cId="219058959" sldId="279"/>
            <ac:spMk id="3" creationId="{48F847D8-6C81-48B6-9843-CA3836566D17}"/>
          </ac:spMkLst>
        </pc:spChg>
      </pc:sldChg>
      <pc:sldChg chg="addSp delSp modSp">
        <pc:chgData name="David S" userId="8d3feeaa2f4ec6a7" providerId="LiveId" clId="{D532CC32-FB86-43FF-B00A-FB6E6DCF3BCA}" dt="2020-03-31T20:15:28.216" v="2084" actId="1076"/>
        <pc:sldMkLst>
          <pc:docMk/>
          <pc:sldMk cId="311530661" sldId="297"/>
        </pc:sldMkLst>
        <pc:spChg chg="mod">
          <ac:chgData name="David S" userId="8d3feeaa2f4ec6a7" providerId="LiveId" clId="{D532CC32-FB86-43FF-B00A-FB6E6DCF3BCA}" dt="2020-03-31T20:12:12.616" v="2038"/>
          <ac:spMkLst>
            <pc:docMk/>
            <pc:sldMk cId="311530661" sldId="297"/>
            <ac:spMk id="2" creationId="{FB6DAA11-DBE4-4C8B-926E-C51BD42F707C}"/>
          </ac:spMkLst>
        </pc:spChg>
        <pc:spChg chg="del mod">
          <ac:chgData name="David S" userId="8d3feeaa2f4ec6a7" providerId="LiveId" clId="{D532CC32-FB86-43FF-B00A-FB6E6DCF3BCA}" dt="2020-03-31T20:13:03.501" v="2046" actId="478"/>
          <ac:spMkLst>
            <pc:docMk/>
            <pc:sldMk cId="311530661" sldId="297"/>
            <ac:spMk id="3" creationId="{6042FA8D-6DE8-4EF9-9C9D-28B89E508071}"/>
          </ac:spMkLst>
        </pc:spChg>
        <pc:picChg chg="mod">
          <ac:chgData name="David S" userId="8d3feeaa2f4ec6a7" providerId="LiveId" clId="{D532CC32-FB86-43FF-B00A-FB6E6DCF3BCA}" dt="2020-03-31T20:12:17.849" v="2039" actId="1076"/>
          <ac:picMkLst>
            <pc:docMk/>
            <pc:sldMk cId="311530661" sldId="297"/>
            <ac:picMk id="4" creationId="{FC50A708-9855-4E8E-94F3-CD30ED90458B}"/>
          </ac:picMkLst>
        </pc:picChg>
        <pc:picChg chg="add mod">
          <ac:chgData name="David S" userId="8d3feeaa2f4ec6a7" providerId="LiveId" clId="{D532CC32-FB86-43FF-B00A-FB6E6DCF3BCA}" dt="2020-03-31T20:15:24.244" v="2083" actId="1076"/>
          <ac:picMkLst>
            <pc:docMk/>
            <pc:sldMk cId="311530661" sldId="297"/>
            <ac:picMk id="7" creationId="{7474CE5D-CC8B-4F4D-96AE-1ECA8E2B42A6}"/>
          </ac:picMkLst>
        </pc:picChg>
        <pc:picChg chg="add mod">
          <ac:chgData name="David S" userId="8d3feeaa2f4ec6a7" providerId="LiveId" clId="{D532CC32-FB86-43FF-B00A-FB6E6DCF3BCA}" dt="2020-03-31T20:15:28.216" v="2084" actId="1076"/>
          <ac:picMkLst>
            <pc:docMk/>
            <pc:sldMk cId="311530661" sldId="297"/>
            <ac:picMk id="8" creationId="{A432538F-C66E-4622-A852-B2F72E6A5DEA}"/>
          </ac:picMkLst>
        </pc:picChg>
        <pc:picChg chg="mod">
          <ac:chgData name="David S" userId="8d3feeaa2f4ec6a7" providerId="LiveId" clId="{D532CC32-FB86-43FF-B00A-FB6E6DCF3BCA}" dt="2020-03-31T20:15:20.122" v="2081" actId="1076"/>
          <ac:picMkLst>
            <pc:docMk/>
            <pc:sldMk cId="311530661" sldId="297"/>
            <ac:picMk id="69" creationId="{0733F63D-A0D0-4AFC-AB76-E8BA0685386C}"/>
          </ac:picMkLst>
        </pc:picChg>
        <pc:picChg chg="del">
          <ac:chgData name="David S" userId="8d3feeaa2f4ec6a7" providerId="LiveId" clId="{D532CC32-FB86-43FF-B00A-FB6E6DCF3BCA}" dt="2020-03-31T20:12:49.788" v="2042" actId="478"/>
          <ac:picMkLst>
            <pc:docMk/>
            <pc:sldMk cId="311530661" sldId="297"/>
            <ac:picMk id="70" creationId="{F749C272-FBCD-4EC7-9A91-118CE4EECFA1}"/>
          </ac:picMkLst>
        </pc:picChg>
      </pc:sldChg>
      <pc:sldChg chg="del">
        <pc:chgData name="David S" userId="8d3feeaa2f4ec6a7" providerId="LiveId" clId="{D532CC32-FB86-43FF-B00A-FB6E6DCF3BCA}" dt="2020-03-31T20:12:29.726" v="2040" actId="47"/>
        <pc:sldMkLst>
          <pc:docMk/>
          <pc:sldMk cId="660465454" sldId="298"/>
        </pc:sldMkLst>
      </pc:sldChg>
      <pc:sldChg chg="del">
        <pc:chgData name="David S" userId="8d3feeaa2f4ec6a7" providerId="LiveId" clId="{D532CC32-FB86-43FF-B00A-FB6E6DCF3BCA}" dt="2020-03-31T20:13:08.634" v="2047" actId="47"/>
        <pc:sldMkLst>
          <pc:docMk/>
          <pc:sldMk cId="1165281221" sldId="299"/>
        </pc:sldMkLst>
      </pc:sldChg>
      <pc:sldChg chg="del">
        <pc:chgData name="David S" userId="8d3feeaa2f4ec6a7" providerId="LiveId" clId="{D532CC32-FB86-43FF-B00A-FB6E6DCF3BCA}" dt="2020-03-31T20:13:13.943" v="2048" actId="47"/>
        <pc:sldMkLst>
          <pc:docMk/>
          <pc:sldMk cId="1654896704" sldId="300"/>
        </pc:sldMkLst>
      </pc:sldChg>
      <pc:sldChg chg="del">
        <pc:chgData name="David S" userId="8d3feeaa2f4ec6a7" providerId="LiveId" clId="{D532CC32-FB86-43FF-B00A-FB6E6DCF3BCA}" dt="2020-03-31T20:13:17.846" v="2049" actId="47"/>
        <pc:sldMkLst>
          <pc:docMk/>
          <pc:sldMk cId="478778812" sldId="305"/>
        </pc:sldMkLst>
      </pc:sldChg>
      <pc:sldChg chg="modSp add">
        <pc:chgData name="David S" userId="8d3feeaa2f4ec6a7" providerId="LiveId" clId="{D532CC32-FB86-43FF-B00A-FB6E6DCF3BCA}" dt="2020-03-31T19:19:49.450" v="1004" actId="12"/>
        <pc:sldMkLst>
          <pc:docMk/>
          <pc:sldMk cId="3412733004" sldId="306"/>
        </pc:sldMkLst>
        <pc:spChg chg="mod">
          <ac:chgData name="David S" userId="8d3feeaa2f4ec6a7" providerId="LiveId" clId="{D532CC32-FB86-43FF-B00A-FB6E6DCF3BCA}" dt="2020-03-31T19:19:49.450" v="1004" actId="12"/>
          <ac:spMkLst>
            <pc:docMk/>
            <pc:sldMk cId="3412733004" sldId="306"/>
            <ac:spMk id="3" creationId="{4D668367-F415-4105-BF7A-8B52288C8D08}"/>
          </ac:spMkLst>
        </pc:spChg>
      </pc:sldChg>
      <pc:sldChg chg="addSp delSp modSp add">
        <pc:chgData name="David S" userId="8d3feeaa2f4ec6a7" providerId="LiveId" clId="{D532CC32-FB86-43FF-B00A-FB6E6DCF3BCA}" dt="2020-03-31T20:09:37.676" v="1974" actId="1076"/>
        <pc:sldMkLst>
          <pc:docMk/>
          <pc:sldMk cId="214830537" sldId="307"/>
        </pc:sldMkLst>
        <pc:spChg chg="mod">
          <ac:chgData name="David S" userId="8d3feeaa2f4ec6a7" providerId="LiveId" clId="{D532CC32-FB86-43FF-B00A-FB6E6DCF3BCA}" dt="2020-03-31T20:00:33.880" v="1876" actId="6549"/>
          <ac:spMkLst>
            <pc:docMk/>
            <pc:sldMk cId="214830537" sldId="307"/>
            <ac:spMk id="3" creationId="{6042FA8D-6DE8-4EF9-9C9D-28B89E508071}"/>
          </ac:spMkLst>
        </pc:spChg>
        <pc:picChg chg="del">
          <ac:chgData name="David S" userId="8d3feeaa2f4ec6a7" providerId="LiveId" clId="{D532CC32-FB86-43FF-B00A-FB6E6DCF3BCA}" dt="2020-03-31T19:59:39.177" v="1697" actId="478"/>
          <ac:picMkLst>
            <pc:docMk/>
            <pc:sldMk cId="214830537" sldId="307"/>
            <ac:picMk id="5" creationId="{B642C103-819C-4BB7-8782-9C6D63EAD7D0}"/>
          </ac:picMkLst>
        </pc:picChg>
        <pc:picChg chg="add del mod">
          <ac:chgData name="David S" userId="8d3feeaa2f4ec6a7" providerId="LiveId" clId="{D532CC32-FB86-43FF-B00A-FB6E6DCF3BCA}" dt="2020-03-31T20:08:51.284" v="1934" actId="21"/>
          <ac:picMkLst>
            <pc:docMk/>
            <pc:sldMk cId="214830537" sldId="307"/>
            <ac:picMk id="6" creationId="{4ED1880F-2CED-4771-8BC3-5E0EF781D27D}"/>
          </ac:picMkLst>
        </pc:picChg>
        <pc:picChg chg="del">
          <ac:chgData name="David S" userId="8d3feeaa2f4ec6a7" providerId="LiveId" clId="{D532CC32-FB86-43FF-B00A-FB6E6DCF3BCA}" dt="2020-03-31T19:59:42.152" v="1698" actId="478"/>
          <ac:picMkLst>
            <pc:docMk/>
            <pc:sldMk cId="214830537" sldId="307"/>
            <ac:picMk id="7" creationId="{DDA33A3F-4879-48D6-B8DF-B21518DB736C}"/>
          </ac:picMkLst>
        </pc:picChg>
        <pc:picChg chg="add del mod">
          <ac:chgData name="David S" userId="8d3feeaa2f4ec6a7" providerId="LiveId" clId="{D532CC32-FB86-43FF-B00A-FB6E6DCF3BCA}" dt="2020-03-31T20:08:58.620" v="1936" actId="21"/>
          <ac:picMkLst>
            <pc:docMk/>
            <pc:sldMk cId="214830537" sldId="307"/>
            <ac:picMk id="8" creationId="{98AC96C6-D4FD-4043-86CF-7FCB4616AEDB}"/>
          </ac:picMkLst>
        </pc:picChg>
        <pc:picChg chg="del">
          <ac:chgData name="David S" userId="8d3feeaa2f4ec6a7" providerId="LiveId" clId="{D532CC32-FB86-43FF-B00A-FB6E6DCF3BCA}" dt="2020-03-31T19:59:44.609" v="1699" actId="478"/>
          <ac:picMkLst>
            <pc:docMk/>
            <pc:sldMk cId="214830537" sldId="307"/>
            <ac:picMk id="9" creationId="{2CAAE873-7FB4-4119-9546-85EAA111709E}"/>
          </ac:picMkLst>
        </pc:picChg>
        <pc:picChg chg="add del mod">
          <ac:chgData name="David S" userId="8d3feeaa2f4ec6a7" providerId="LiveId" clId="{D532CC32-FB86-43FF-B00A-FB6E6DCF3BCA}" dt="2020-03-31T20:08:06.930" v="1923" actId="21"/>
          <ac:picMkLst>
            <pc:docMk/>
            <pc:sldMk cId="214830537" sldId="307"/>
            <ac:picMk id="10" creationId="{3D27EDE4-9C0B-4083-9EF6-B6BCCC1D1220}"/>
          </ac:picMkLst>
        </pc:picChg>
        <pc:picChg chg="add mod">
          <ac:chgData name="David S" userId="8d3feeaa2f4ec6a7" providerId="LiveId" clId="{D532CC32-FB86-43FF-B00A-FB6E6DCF3BCA}" dt="2020-03-31T20:09:35.820" v="1973" actId="1076"/>
          <ac:picMkLst>
            <pc:docMk/>
            <pc:sldMk cId="214830537" sldId="307"/>
            <ac:picMk id="11" creationId="{E76100B6-A48F-4036-8D58-764D1443780A}"/>
          </ac:picMkLst>
        </pc:picChg>
        <pc:picChg chg="add del mod">
          <ac:chgData name="David S" userId="8d3feeaa2f4ec6a7" providerId="LiveId" clId="{D532CC32-FB86-43FF-B00A-FB6E6DCF3BCA}" dt="2020-03-31T20:05:51.857" v="1904" actId="478"/>
          <ac:picMkLst>
            <pc:docMk/>
            <pc:sldMk cId="214830537" sldId="307"/>
            <ac:picMk id="12" creationId="{365B8F5A-D3B0-4CBC-9F25-8F579347F4EE}"/>
          </ac:picMkLst>
        </pc:picChg>
        <pc:picChg chg="add del">
          <ac:chgData name="David S" userId="8d3feeaa2f4ec6a7" providerId="LiveId" clId="{D532CC32-FB86-43FF-B00A-FB6E6DCF3BCA}" dt="2020-03-31T20:05:18.908" v="1895" actId="478"/>
          <ac:picMkLst>
            <pc:docMk/>
            <pc:sldMk cId="214830537" sldId="307"/>
            <ac:picMk id="13" creationId="{DB2A0DB7-76EE-40B7-B7EB-EBBCE1AEFF6E}"/>
          </ac:picMkLst>
        </pc:picChg>
        <pc:picChg chg="add del">
          <ac:chgData name="David S" userId="8d3feeaa2f4ec6a7" providerId="LiveId" clId="{D532CC32-FB86-43FF-B00A-FB6E6DCF3BCA}" dt="2020-03-31T20:05:15.881" v="1894" actId="478"/>
          <ac:picMkLst>
            <pc:docMk/>
            <pc:sldMk cId="214830537" sldId="307"/>
            <ac:picMk id="14" creationId="{A05CDBC0-89B6-4C7B-BF4A-BBFC910A5F7F}"/>
          </ac:picMkLst>
        </pc:picChg>
        <pc:picChg chg="add mod">
          <ac:chgData name="David S" userId="8d3feeaa2f4ec6a7" providerId="LiveId" clId="{D532CC32-FB86-43FF-B00A-FB6E6DCF3BCA}" dt="2020-03-31T20:08:25.838" v="1929" actId="1076"/>
          <ac:picMkLst>
            <pc:docMk/>
            <pc:sldMk cId="214830537" sldId="307"/>
            <ac:picMk id="15" creationId="{62FCD21D-1CF5-448D-ABFE-C6BAD9FC271D}"/>
          </ac:picMkLst>
        </pc:picChg>
        <pc:picChg chg="add mod">
          <ac:chgData name="David S" userId="8d3feeaa2f4ec6a7" providerId="LiveId" clId="{D532CC32-FB86-43FF-B00A-FB6E6DCF3BCA}" dt="2020-03-31T20:09:37.676" v="1974" actId="1076"/>
          <ac:picMkLst>
            <pc:docMk/>
            <pc:sldMk cId="214830537" sldId="307"/>
            <ac:picMk id="16" creationId="{1195668C-5569-43E1-B064-3F4ABF303802}"/>
          </ac:picMkLst>
        </pc:picChg>
      </pc:sldChg>
      <pc:sldChg chg="addSp delSp modSp add ord">
        <pc:chgData name="David S" userId="8d3feeaa2f4ec6a7" providerId="LiveId" clId="{D532CC32-FB86-43FF-B00A-FB6E6DCF3BCA}" dt="2020-03-31T20:09:32.077" v="1972" actId="1076"/>
        <pc:sldMkLst>
          <pc:docMk/>
          <pc:sldMk cId="693070006" sldId="308"/>
        </pc:sldMkLst>
        <pc:spChg chg="mod">
          <ac:chgData name="David S" userId="8d3feeaa2f4ec6a7" providerId="LiveId" clId="{D532CC32-FB86-43FF-B00A-FB6E6DCF3BCA}" dt="2020-03-31T20:09:28.331" v="1971" actId="20577"/>
          <ac:spMkLst>
            <pc:docMk/>
            <pc:sldMk cId="693070006" sldId="308"/>
            <ac:spMk id="3" creationId="{6042FA8D-6DE8-4EF9-9C9D-28B89E508071}"/>
          </ac:spMkLst>
        </pc:spChg>
        <pc:picChg chg="del">
          <ac:chgData name="David S" userId="8d3feeaa2f4ec6a7" providerId="LiveId" clId="{D532CC32-FB86-43FF-B00A-FB6E6DCF3BCA}" dt="2020-03-31T20:05:23.885" v="1896" actId="478"/>
          <ac:picMkLst>
            <pc:docMk/>
            <pc:sldMk cId="693070006" sldId="308"/>
            <ac:picMk id="6" creationId="{4ED1880F-2CED-4771-8BC3-5E0EF781D27D}"/>
          </ac:picMkLst>
        </pc:picChg>
        <pc:picChg chg="del">
          <ac:chgData name="David S" userId="8d3feeaa2f4ec6a7" providerId="LiveId" clId="{D532CC32-FB86-43FF-B00A-FB6E6DCF3BCA}" dt="2020-03-31T20:05:26.762" v="1897" actId="478"/>
          <ac:picMkLst>
            <pc:docMk/>
            <pc:sldMk cId="693070006" sldId="308"/>
            <ac:picMk id="8" creationId="{98AC96C6-D4FD-4043-86CF-7FCB4616AEDB}"/>
          </ac:picMkLst>
        </pc:picChg>
        <pc:picChg chg="del">
          <ac:chgData name="David S" userId="8d3feeaa2f4ec6a7" providerId="LiveId" clId="{D532CC32-FB86-43FF-B00A-FB6E6DCF3BCA}" dt="2020-03-31T20:06:29.067" v="1912" actId="478"/>
          <ac:picMkLst>
            <pc:docMk/>
            <pc:sldMk cId="693070006" sldId="308"/>
            <ac:picMk id="10" creationId="{3D27EDE4-9C0B-4083-9EF6-B6BCCC1D1220}"/>
          </ac:picMkLst>
        </pc:picChg>
        <pc:picChg chg="del">
          <ac:chgData name="David S" userId="8d3feeaa2f4ec6a7" providerId="LiveId" clId="{D532CC32-FB86-43FF-B00A-FB6E6DCF3BCA}" dt="2020-03-31T20:05:41.137" v="1900" actId="478"/>
          <ac:picMkLst>
            <pc:docMk/>
            <pc:sldMk cId="693070006" sldId="308"/>
            <ac:picMk id="11" creationId="{E76100B6-A48F-4036-8D58-764D1443780A}"/>
          </ac:picMkLst>
        </pc:picChg>
        <pc:picChg chg="mod">
          <ac:chgData name="David S" userId="8d3feeaa2f4ec6a7" providerId="LiveId" clId="{D532CC32-FB86-43FF-B00A-FB6E6DCF3BCA}" dt="2020-03-31T20:09:32.077" v="1972" actId="1076"/>
          <ac:picMkLst>
            <pc:docMk/>
            <pc:sldMk cId="693070006" sldId="308"/>
            <ac:picMk id="12" creationId="{365B8F5A-D3B0-4CBC-9F25-8F579347F4EE}"/>
          </ac:picMkLst>
        </pc:picChg>
        <pc:picChg chg="mod">
          <ac:chgData name="David S" userId="8d3feeaa2f4ec6a7" providerId="LiveId" clId="{D532CC32-FB86-43FF-B00A-FB6E6DCF3BCA}" dt="2020-03-31T20:09:18.838" v="1943" actId="1076"/>
          <ac:picMkLst>
            <pc:docMk/>
            <pc:sldMk cId="693070006" sldId="308"/>
            <ac:picMk id="13" creationId="{DB2A0DB7-76EE-40B7-B7EB-EBBCE1AEFF6E}"/>
          </ac:picMkLst>
        </pc:picChg>
        <pc:picChg chg="del mod">
          <ac:chgData name="David S" userId="8d3feeaa2f4ec6a7" providerId="LiveId" clId="{D532CC32-FB86-43FF-B00A-FB6E6DCF3BCA}" dt="2020-03-31T20:07:58.613" v="1921" actId="21"/>
          <ac:picMkLst>
            <pc:docMk/>
            <pc:sldMk cId="693070006" sldId="308"/>
            <ac:picMk id="14" creationId="{A05CDBC0-89B6-4C7B-BF4A-BBFC910A5F7F}"/>
          </ac:picMkLst>
        </pc:picChg>
        <pc:picChg chg="add del mod">
          <ac:chgData name="David S" userId="8d3feeaa2f4ec6a7" providerId="LiveId" clId="{D532CC32-FB86-43FF-B00A-FB6E6DCF3BCA}" dt="2020-03-31T20:08:44.547" v="1932" actId="21"/>
          <ac:picMkLst>
            <pc:docMk/>
            <pc:sldMk cId="693070006" sldId="308"/>
            <ac:picMk id="15" creationId="{F738596F-39DF-4DF6-8A21-FBAAC68548AC}"/>
          </ac:picMkLst>
        </pc:picChg>
        <pc:picChg chg="add mod">
          <ac:chgData name="David S" userId="8d3feeaa2f4ec6a7" providerId="LiveId" clId="{D532CC32-FB86-43FF-B00A-FB6E6DCF3BCA}" dt="2020-03-31T20:09:17.657" v="1942" actId="1076"/>
          <ac:picMkLst>
            <pc:docMk/>
            <pc:sldMk cId="693070006" sldId="308"/>
            <ac:picMk id="16" creationId="{496D07F0-A370-461C-A331-A4EBE5DA3F11}"/>
          </ac:picMkLst>
        </pc:picChg>
      </pc:sldChg>
      <pc:sldChg chg="add del">
        <pc:chgData name="David S" userId="8d3feeaa2f4ec6a7" providerId="LiveId" clId="{D532CC32-FB86-43FF-B00A-FB6E6DCF3BCA}" dt="2020-03-31T20:17:59.749" v="2136"/>
        <pc:sldMkLst>
          <pc:docMk/>
          <pc:sldMk cId="622056190" sldId="309"/>
        </pc:sldMkLst>
      </pc:sldChg>
    </pc:docChg>
  </pc:docChgLst>
  <pc:docChgLst>
    <pc:chgData name="David S" userId="8d3feeaa2f4ec6a7" providerId="LiveId" clId="{462F9BF2-24C6-421F-BA0B-836049320BC7}"/>
    <pc:docChg chg="custSel delSld modSld">
      <pc:chgData name="David S" userId="8d3feeaa2f4ec6a7" providerId="LiveId" clId="{462F9BF2-24C6-421F-BA0B-836049320BC7}" dt="2020-03-31T03:35:43.606" v="457" actId="5793"/>
      <pc:docMkLst>
        <pc:docMk/>
      </pc:docMkLst>
      <pc:sldChg chg="delSp modSp">
        <pc:chgData name="David S" userId="8d3feeaa2f4ec6a7" providerId="LiveId" clId="{462F9BF2-24C6-421F-BA0B-836049320BC7}" dt="2020-03-31T03:22:22.801" v="237" actId="1038"/>
        <pc:sldMkLst>
          <pc:docMk/>
          <pc:sldMk cId="4094972374" sldId="256"/>
        </pc:sldMkLst>
        <pc:spChg chg="mod">
          <ac:chgData name="David S" userId="8d3feeaa2f4ec6a7" providerId="LiveId" clId="{462F9BF2-24C6-421F-BA0B-836049320BC7}" dt="2020-03-31T03:22:22.801" v="237" actId="1038"/>
          <ac:spMkLst>
            <pc:docMk/>
            <pc:sldMk cId="4094972374" sldId="256"/>
            <ac:spMk id="2" creationId="{00000000-0000-0000-0000-000000000000}"/>
          </ac:spMkLst>
        </pc:spChg>
        <pc:spChg chg="mod">
          <ac:chgData name="David S" userId="8d3feeaa2f4ec6a7" providerId="LiveId" clId="{462F9BF2-24C6-421F-BA0B-836049320BC7}" dt="2020-03-31T03:21:37.193" v="226" actId="14100"/>
          <ac:spMkLst>
            <pc:docMk/>
            <pc:sldMk cId="4094972374" sldId="256"/>
            <ac:spMk id="3" creationId="{00000000-0000-0000-0000-000000000000}"/>
          </ac:spMkLst>
        </pc:spChg>
        <pc:picChg chg="del mod">
          <ac:chgData name="David S" userId="8d3feeaa2f4ec6a7" providerId="LiveId" clId="{462F9BF2-24C6-421F-BA0B-836049320BC7}" dt="2020-03-31T03:17:45.726" v="1" actId="478"/>
          <ac:picMkLst>
            <pc:docMk/>
            <pc:sldMk cId="4094972374" sldId="256"/>
            <ac:picMk id="4" creationId="{EC836B4E-7337-4275-B96C-4A1FB7AFA48E}"/>
          </ac:picMkLst>
        </pc:picChg>
        <pc:picChg chg="del">
          <ac:chgData name="David S" userId="8d3feeaa2f4ec6a7" providerId="LiveId" clId="{462F9BF2-24C6-421F-BA0B-836049320BC7}" dt="2020-03-31T03:20:27.446" v="204" actId="478"/>
          <ac:picMkLst>
            <pc:docMk/>
            <pc:sldMk cId="4094972374" sldId="256"/>
            <ac:picMk id="5" creationId="{C8FB40B7-2486-4C22-ADBE-39BE5F016DE3}"/>
          </ac:picMkLst>
        </pc:picChg>
        <pc:picChg chg="mod">
          <ac:chgData name="David S" userId="8d3feeaa2f4ec6a7" providerId="LiveId" clId="{462F9BF2-24C6-421F-BA0B-836049320BC7}" dt="2020-03-31T03:21:46.556" v="228" actId="14100"/>
          <ac:picMkLst>
            <pc:docMk/>
            <pc:sldMk cId="4094972374" sldId="256"/>
            <ac:picMk id="6" creationId="{68A6AAAF-2CE4-4C4C-BFE6-242059DF35A7}"/>
          </ac:picMkLst>
        </pc:picChg>
      </pc:sldChg>
      <pc:sldChg chg="modSp">
        <pc:chgData name="David S" userId="8d3feeaa2f4ec6a7" providerId="LiveId" clId="{462F9BF2-24C6-421F-BA0B-836049320BC7}" dt="2020-03-31T03:23:47.412" v="262" actId="20577"/>
        <pc:sldMkLst>
          <pc:docMk/>
          <pc:sldMk cId="2131651359" sldId="257"/>
        </pc:sldMkLst>
        <pc:spChg chg="mod">
          <ac:chgData name="David S" userId="8d3feeaa2f4ec6a7" providerId="LiveId" clId="{462F9BF2-24C6-421F-BA0B-836049320BC7}" dt="2020-03-31T03:23:47.412" v="262" actId="20577"/>
          <ac:spMkLst>
            <pc:docMk/>
            <pc:sldMk cId="2131651359" sldId="257"/>
            <ac:spMk id="3" creationId="{6EC0CE43-C971-47F0-BB2F-DF62A121D78B}"/>
          </ac:spMkLst>
        </pc:spChg>
      </pc:sldChg>
      <pc:sldChg chg="modSp">
        <pc:chgData name="David S" userId="8d3feeaa2f4ec6a7" providerId="LiveId" clId="{462F9BF2-24C6-421F-BA0B-836049320BC7}" dt="2020-03-31T03:27:52.001" v="411" actId="20577"/>
        <pc:sldMkLst>
          <pc:docMk/>
          <pc:sldMk cId="2729482269" sldId="258"/>
        </pc:sldMkLst>
        <pc:spChg chg="mod">
          <ac:chgData name="David S" userId="8d3feeaa2f4ec6a7" providerId="LiveId" clId="{462F9BF2-24C6-421F-BA0B-836049320BC7}" dt="2020-03-31T03:27:52.001" v="411" actId="20577"/>
          <ac:spMkLst>
            <pc:docMk/>
            <pc:sldMk cId="2729482269" sldId="258"/>
            <ac:spMk id="2" creationId="{14208EEB-9683-4B48-8A33-F68086445BFD}"/>
          </ac:spMkLst>
        </pc:spChg>
        <pc:spChg chg="mod">
          <ac:chgData name="David S" userId="8d3feeaa2f4ec6a7" providerId="LiveId" clId="{462F9BF2-24C6-421F-BA0B-836049320BC7}" dt="2020-03-31T03:25:51.360" v="398" actId="20577"/>
          <ac:spMkLst>
            <pc:docMk/>
            <pc:sldMk cId="2729482269" sldId="258"/>
            <ac:spMk id="3" creationId="{48F847D8-6C81-48B6-9843-CA3836566D17}"/>
          </ac:spMkLst>
        </pc:spChg>
      </pc:sldChg>
      <pc:sldChg chg="del">
        <pc:chgData name="David S" userId="8d3feeaa2f4ec6a7" providerId="LiveId" clId="{462F9BF2-24C6-421F-BA0B-836049320BC7}" dt="2020-03-31T03:31:21.339" v="451" actId="47"/>
        <pc:sldMkLst>
          <pc:docMk/>
          <pc:sldMk cId="989364610" sldId="266"/>
        </pc:sldMkLst>
      </pc:sldChg>
      <pc:sldChg chg="delSp modSp">
        <pc:chgData name="David S" userId="8d3feeaa2f4ec6a7" providerId="LiveId" clId="{462F9BF2-24C6-421F-BA0B-836049320BC7}" dt="2020-03-31T03:29:32.344" v="438" actId="20577"/>
        <pc:sldMkLst>
          <pc:docMk/>
          <pc:sldMk cId="1559915431" sldId="268"/>
        </pc:sldMkLst>
        <pc:spChg chg="mod">
          <ac:chgData name="David S" userId="8d3feeaa2f4ec6a7" providerId="LiveId" clId="{462F9BF2-24C6-421F-BA0B-836049320BC7}" dt="2020-03-31T03:29:32.344" v="438" actId="20577"/>
          <ac:spMkLst>
            <pc:docMk/>
            <pc:sldMk cId="1559915431" sldId="268"/>
            <ac:spMk id="3" creationId="{572DF9C5-4D22-4B64-AFBA-18489CEB4232}"/>
          </ac:spMkLst>
        </pc:spChg>
        <pc:picChg chg="del mod">
          <ac:chgData name="David S" userId="8d3feeaa2f4ec6a7" providerId="LiveId" clId="{462F9BF2-24C6-421F-BA0B-836049320BC7}" dt="2020-03-31T03:28:48.434" v="437" actId="478"/>
          <ac:picMkLst>
            <pc:docMk/>
            <pc:sldMk cId="1559915431" sldId="268"/>
            <ac:picMk id="4" creationId="{56065959-305F-420F-B94F-A252F4C7F970}"/>
          </ac:picMkLst>
        </pc:picChg>
      </pc:sldChg>
      <pc:sldChg chg="del">
        <pc:chgData name="David S" userId="8d3feeaa2f4ec6a7" providerId="LiveId" clId="{462F9BF2-24C6-421F-BA0B-836049320BC7}" dt="2020-03-31T03:31:24.462" v="452" actId="47"/>
        <pc:sldMkLst>
          <pc:docMk/>
          <pc:sldMk cId="4235958885" sldId="270"/>
        </pc:sldMkLst>
      </pc:sldChg>
      <pc:sldChg chg="delSp modSp">
        <pc:chgData name="David S" userId="8d3feeaa2f4ec6a7" providerId="LiveId" clId="{462F9BF2-24C6-421F-BA0B-836049320BC7}" dt="2020-03-31T03:35:43.606" v="457" actId="5793"/>
        <pc:sldMkLst>
          <pc:docMk/>
          <pc:sldMk cId="194821673" sldId="274"/>
        </pc:sldMkLst>
        <pc:spChg chg="mod">
          <ac:chgData name="David S" userId="8d3feeaa2f4ec6a7" providerId="LiveId" clId="{462F9BF2-24C6-421F-BA0B-836049320BC7}" dt="2020-03-31T03:35:43.606" v="457" actId="5793"/>
          <ac:spMkLst>
            <pc:docMk/>
            <pc:sldMk cId="194821673" sldId="274"/>
            <ac:spMk id="3" creationId="{6042FA8D-6DE8-4EF9-9C9D-28B89E508071}"/>
          </ac:spMkLst>
        </pc:spChg>
        <pc:picChg chg="del">
          <ac:chgData name="David S" userId="8d3feeaa2f4ec6a7" providerId="LiveId" clId="{462F9BF2-24C6-421F-BA0B-836049320BC7}" dt="2020-03-31T03:35:33.114" v="453" actId="478"/>
          <ac:picMkLst>
            <pc:docMk/>
            <pc:sldMk cId="194821673" sldId="274"/>
            <ac:picMk id="5" creationId="{F4534E0F-3DCB-4407-AD26-BADFFB26A599}"/>
          </ac:picMkLst>
        </pc:picChg>
      </pc:sldChg>
      <pc:sldChg chg="del">
        <pc:chgData name="David S" userId="8d3feeaa2f4ec6a7" providerId="LiveId" clId="{462F9BF2-24C6-421F-BA0B-836049320BC7}" dt="2020-03-31T03:31:15.796" v="450" actId="47"/>
        <pc:sldMkLst>
          <pc:docMk/>
          <pc:sldMk cId="1276889225" sldId="275"/>
        </pc:sldMkLst>
      </pc:sldChg>
      <pc:sldChg chg="modSp">
        <pc:chgData name="David S" userId="8d3feeaa2f4ec6a7" providerId="LiveId" clId="{462F9BF2-24C6-421F-BA0B-836049320BC7}" dt="2020-03-31T03:28:18.628" v="435" actId="20577"/>
        <pc:sldMkLst>
          <pc:docMk/>
          <pc:sldMk cId="219058959" sldId="279"/>
        </pc:sldMkLst>
        <pc:spChg chg="mod">
          <ac:chgData name="David S" userId="8d3feeaa2f4ec6a7" providerId="LiveId" clId="{462F9BF2-24C6-421F-BA0B-836049320BC7}" dt="2020-03-31T03:28:18.628" v="435" actId="20577"/>
          <ac:spMkLst>
            <pc:docMk/>
            <pc:sldMk cId="219058959" sldId="279"/>
            <ac:spMk id="2" creationId="{14208EEB-9683-4B48-8A33-F68086445BFD}"/>
          </ac:spMkLst>
        </pc:spChg>
      </pc:sldChg>
      <pc:sldChg chg="del">
        <pc:chgData name="David S" userId="8d3feeaa2f4ec6a7" providerId="LiveId" clId="{462F9BF2-24C6-421F-BA0B-836049320BC7}" dt="2020-03-31T03:30:57.407" v="449" actId="47"/>
        <pc:sldMkLst>
          <pc:docMk/>
          <pc:sldMk cId="3249817418" sldId="280"/>
        </pc:sldMkLst>
      </pc:sldChg>
      <pc:sldChg chg="del">
        <pc:chgData name="David S" userId="8d3feeaa2f4ec6a7" providerId="LiveId" clId="{462F9BF2-24C6-421F-BA0B-836049320BC7}" dt="2020-03-31T03:30:53.500" v="448" actId="47"/>
        <pc:sldMkLst>
          <pc:docMk/>
          <pc:sldMk cId="77842123" sldId="281"/>
        </pc:sldMkLst>
      </pc:sldChg>
      <pc:sldChg chg="del">
        <pc:chgData name="David S" userId="8d3feeaa2f4ec6a7" providerId="LiveId" clId="{462F9BF2-24C6-421F-BA0B-836049320BC7}" dt="2020-03-31T03:30:49.905" v="447" actId="47"/>
        <pc:sldMkLst>
          <pc:docMk/>
          <pc:sldMk cId="82039849" sldId="282"/>
        </pc:sldMkLst>
      </pc:sldChg>
      <pc:sldChg chg="del">
        <pc:chgData name="David S" userId="8d3feeaa2f4ec6a7" providerId="LiveId" clId="{462F9BF2-24C6-421F-BA0B-836049320BC7}" dt="2020-03-31T03:30:46.170" v="446" actId="47"/>
        <pc:sldMkLst>
          <pc:docMk/>
          <pc:sldMk cId="746287517" sldId="283"/>
        </pc:sldMkLst>
      </pc:sldChg>
      <pc:sldChg chg="del">
        <pc:chgData name="David S" userId="8d3feeaa2f4ec6a7" providerId="LiveId" clId="{462F9BF2-24C6-421F-BA0B-836049320BC7}" dt="2020-03-31T03:30:43.669" v="445" actId="47"/>
        <pc:sldMkLst>
          <pc:docMk/>
          <pc:sldMk cId="1346532113" sldId="284"/>
        </pc:sldMkLst>
      </pc:sldChg>
      <pc:sldChg chg="del">
        <pc:chgData name="David S" userId="8d3feeaa2f4ec6a7" providerId="LiveId" clId="{462F9BF2-24C6-421F-BA0B-836049320BC7}" dt="2020-03-31T03:30:43.669" v="445" actId="47"/>
        <pc:sldMkLst>
          <pc:docMk/>
          <pc:sldMk cId="868472352" sldId="285"/>
        </pc:sldMkLst>
      </pc:sldChg>
      <pc:sldChg chg="del">
        <pc:chgData name="David S" userId="8d3feeaa2f4ec6a7" providerId="LiveId" clId="{462F9BF2-24C6-421F-BA0B-836049320BC7}" dt="2020-03-31T03:30:27.601" v="442" actId="47"/>
        <pc:sldMkLst>
          <pc:docMk/>
          <pc:sldMk cId="132369517" sldId="286"/>
        </pc:sldMkLst>
      </pc:sldChg>
      <pc:sldChg chg="del">
        <pc:chgData name="David S" userId="8d3feeaa2f4ec6a7" providerId="LiveId" clId="{462F9BF2-24C6-421F-BA0B-836049320BC7}" dt="2020-03-31T03:30:43.669" v="445" actId="47"/>
        <pc:sldMkLst>
          <pc:docMk/>
          <pc:sldMk cId="918645742" sldId="287"/>
        </pc:sldMkLst>
      </pc:sldChg>
      <pc:sldChg chg="del">
        <pc:chgData name="David S" userId="8d3feeaa2f4ec6a7" providerId="LiveId" clId="{462F9BF2-24C6-421F-BA0B-836049320BC7}" dt="2020-03-31T03:30:38.089" v="444" actId="47"/>
        <pc:sldMkLst>
          <pc:docMk/>
          <pc:sldMk cId="4098507481" sldId="288"/>
        </pc:sldMkLst>
      </pc:sldChg>
      <pc:sldChg chg="del">
        <pc:chgData name="David S" userId="8d3feeaa2f4ec6a7" providerId="LiveId" clId="{462F9BF2-24C6-421F-BA0B-836049320BC7}" dt="2020-03-31T03:30:38.089" v="444" actId="47"/>
        <pc:sldMkLst>
          <pc:docMk/>
          <pc:sldMk cId="1281489576" sldId="289"/>
        </pc:sldMkLst>
      </pc:sldChg>
      <pc:sldChg chg="del">
        <pc:chgData name="David S" userId="8d3feeaa2f4ec6a7" providerId="LiveId" clId="{462F9BF2-24C6-421F-BA0B-836049320BC7}" dt="2020-03-31T03:30:38.089" v="444" actId="47"/>
        <pc:sldMkLst>
          <pc:docMk/>
          <pc:sldMk cId="4155728686" sldId="290"/>
        </pc:sldMkLst>
      </pc:sldChg>
      <pc:sldChg chg="del">
        <pc:chgData name="David S" userId="8d3feeaa2f4ec6a7" providerId="LiveId" clId="{462F9BF2-24C6-421F-BA0B-836049320BC7}" dt="2020-03-31T03:30:32.915" v="443" actId="47"/>
        <pc:sldMkLst>
          <pc:docMk/>
          <pc:sldMk cId="2768746479" sldId="291"/>
        </pc:sldMkLst>
      </pc:sldChg>
      <pc:sldChg chg="del">
        <pc:chgData name="David S" userId="8d3feeaa2f4ec6a7" providerId="LiveId" clId="{462F9BF2-24C6-421F-BA0B-836049320BC7}" dt="2020-03-31T03:30:32.915" v="443" actId="47"/>
        <pc:sldMkLst>
          <pc:docMk/>
          <pc:sldMk cId="2585173000" sldId="292"/>
        </pc:sldMkLst>
      </pc:sldChg>
      <pc:sldChg chg="del">
        <pc:chgData name="David S" userId="8d3feeaa2f4ec6a7" providerId="LiveId" clId="{462F9BF2-24C6-421F-BA0B-836049320BC7}" dt="2020-03-31T03:30:32.915" v="443" actId="47"/>
        <pc:sldMkLst>
          <pc:docMk/>
          <pc:sldMk cId="87496988" sldId="293"/>
        </pc:sldMkLst>
      </pc:sldChg>
      <pc:sldChg chg="del">
        <pc:chgData name="David S" userId="8d3feeaa2f4ec6a7" providerId="LiveId" clId="{462F9BF2-24C6-421F-BA0B-836049320BC7}" dt="2020-03-31T03:30:27.601" v="442" actId="47"/>
        <pc:sldMkLst>
          <pc:docMk/>
          <pc:sldMk cId="4167991794" sldId="294"/>
        </pc:sldMkLst>
      </pc:sldChg>
      <pc:sldChg chg="del">
        <pc:chgData name="David S" userId="8d3feeaa2f4ec6a7" providerId="LiveId" clId="{462F9BF2-24C6-421F-BA0B-836049320BC7}" dt="2020-03-31T03:30:22.866" v="441" actId="47"/>
        <pc:sldMkLst>
          <pc:docMk/>
          <pc:sldMk cId="2666250729" sldId="295"/>
        </pc:sldMkLst>
      </pc:sldChg>
      <pc:sldChg chg="del">
        <pc:chgData name="David S" userId="8d3feeaa2f4ec6a7" providerId="LiveId" clId="{462F9BF2-24C6-421F-BA0B-836049320BC7}" dt="2020-03-31T03:29:53.185" v="440" actId="47"/>
        <pc:sldMkLst>
          <pc:docMk/>
          <pc:sldMk cId="96122929" sldId="301"/>
        </pc:sldMkLst>
      </pc:sldChg>
      <pc:sldChg chg="del">
        <pc:chgData name="David S" userId="8d3feeaa2f4ec6a7" providerId="LiveId" clId="{462F9BF2-24C6-421F-BA0B-836049320BC7}" dt="2020-03-31T03:29:53.185" v="440" actId="47"/>
        <pc:sldMkLst>
          <pc:docMk/>
          <pc:sldMk cId="3053797962" sldId="302"/>
        </pc:sldMkLst>
      </pc:sldChg>
      <pc:sldChg chg="del">
        <pc:chgData name="David S" userId="8d3feeaa2f4ec6a7" providerId="LiveId" clId="{462F9BF2-24C6-421F-BA0B-836049320BC7}" dt="2020-03-31T03:29:53.185" v="440" actId="47"/>
        <pc:sldMkLst>
          <pc:docMk/>
          <pc:sldMk cId="2095928888" sldId="303"/>
        </pc:sldMkLst>
      </pc:sldChg>
      <pc:sldChg chg="del">
        <pc:chgData name="David S" userId="8d3feeaa2f4ec6a7" providerId="LiveId" clId="{462F9BF2-24C6-421F-BA0B-836049320BC7}" dt="2020-03-31T03:29:45.558" v="439" actId="47"/>
        <pc:sldMkLst>
          <pc:docMk/>
          <pc:sldMk cId="1523501927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89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68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22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18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82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2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92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94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82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54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04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54" y="6029739"/>
            <a:ext cx="3328824" cy="5224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050419" y="6531250"/>
            <a:ext cx="375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Solutions for Monitoring and Controlling Contamination</a:t>
            </a:r>
          </a:p>
        </p:txBody>
      </p:sp>
    </p:spTree>
    <p:extLst>
      <p:ext uri="{BB962C8B-B14F-4D97-AF65-F5344CB8AC3E}">
        <p14:creationId xmlns:p14="http://schemas.microsoft.com/office/powerpoint/2010/main" val="429244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@paramaountscience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99" y="716686"/>
            <a:ext cx="11490385" cy="1773006"/>
          </a:xfrm>
        </p:spPr>
        <p:txBody>
          <a:bodyPr>
            <a:normAutofit/>
          </a:bodyPr>
          <a:lstStyle/>
          <a:p>
            <a:r>
              <a:rPr lang="en-US" dirty="0"/>
              <a:t>Decontamination and Reuse of N95 Filtering Facepiece Respirators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6AAAF-2CE4-4C4C-BFE6-242059DF3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714" y="4608979"/>
            <a:ext cx="2896571" cy="1723026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5CE86D33-8FB9-4565-90F9-2957395B2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March 31, 2020</a:t>
            </a:r>
          </a:p>
          <a:p>
            <a:r>
              <a:rPr lang="en-US" sz="3100" b="1" dirty="0"/>
              <a:t>David Shelep</a:t>
            </a:r>
          </a:p>
          <a:p>
            <a:r>
              <a:rPr lang="en-US" sz="3100" b="1" dirty="0"/>
              <a:t>Microbiologist, Consultant</a:t>
            </a:r>
          </a:p>
          <a:p>
            <a:r>
              <a:rPr lang="en-US" sz="3100" b="1" dirty="0"/>
              <a:t>Paramount Sciences</a:t>
            </a:r>
          </a:p>
          <a:p>
            <a:r>
              <a:rPr lang="en-US" dirty="0"/>
              <a:t>Representing:</a:t>
            </a:r>
          </a:p>
        </p:txBody>
      </p:sp>
    </p:spTree>
    <p:extLst>
      <p:ext uri="{BB962C8B-B14F-4D97-AF65-F5344CB8AC3E}">
        <p14:creationId xmlns:p14="http://schemas.microsoft.com/office/powerpoint/2010/main" val="409497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AA11-DBE4-4C8B-926E-C51BD42F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2FA8D-6DE8-4EF9-9C9D-28B89E50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Ultraviolet Light (UV-C) for Disinfection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4" name="Picture 16" descr="\\FRONTDESK-PC\Users\Public\Front Desk ClorDiSys\Clordisys\Marketing info\Clordisys Logo\Logo-transparent.png">
            <a:extLst>
              <a:ext uri="{FF2B5EF4-FFF2-40B4-BE49-F238E27FC236}">
                <a16:creationId xmlns:a16="http://schemas.microsoft.com/office/drawing/2014/main" id="{FC50A708-9855-4E8E-94F3-CD30ED9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03" y="-151538"/>
            <a:ext cx="3429000" cy="23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B8F5A-D3B0-4CBC-9F25-8F579347F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34" y="2801679"/>
            <a:ext cx="3566469" cy="3231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2A0DB7-76EE-40B7-B7EB-EBBCE1AEF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003" y="1358377"/>
            <a:ext cx="4063868" cy="35161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6D07F0-A370-461C-A331-A4EBE5DA3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33" y="3615734"/>
            <a:ext cx="3125046" cy="206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7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AA11-DBE4-4C8B-926E-C51BD42F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2FA8D-6DE8-4EF9-9C9D-28B89E50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Ultraviolet Light (UV-C) for Disinfection</a:t>
            </a:r>
          </a:p>
          <a:p>
            <a:pPr lvl="1"/>
            <a:r>
              <a:rPr lang="en-US" b="1" u="sng" dirty="0"/>
              <a:t>ClorDiSys will customize</a:t>
            </a:r>
          </a:p>
          <a:p>
            <a:endParaRPr lang="en-US" dirty="0"/>
          </a:p>
        </p:txBody>
      </p:sp>
      <p:pic>
        <p:nvPicPr>
          <p:cNvPr id="4" name="Picture 16" descr="\\FRONTDESK-PC\Users\Public\Front Desk ClorDiSys\Clordisys\Marketing info\Clordisys Logo\Logo-transparent.png">
            <a:extLst>
              <a:ext uri="{FF2B5EF4-FFF2-40B4-BE49-F238E27FC236}">
                <a16:creationId xmlns:a16="http://schemas.microsoft.com/office/drawing/2014/main" id="{FC50A708-9855-4E8E-94F3-CD30ED9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03" y="-151538"/>
            <a:ext cx="3429000" cy="23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100B6-A48F-4036-8D58-764D14437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589" y="2879346"/>
            <a:ext cx="1457298" cy="2933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FCD21D-1CF5-448D-ABFE-C6BAD9FC2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036" y="2380274"/>
            <a:ext cx="2535599" cy="27939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95668C-5569-43E1-B064-3F4ABF303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415" y="3445400"/>
            <a:ext cx="2950535" cy="241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AA11-DBE4-4C8B-926E-C51BD42F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2FA8D-6DE8-4EF9-9C9D-28B89E50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Nebraska Medicine procedure is practical and easy to implement (if resources are available)</a:t>
            </a:r>
          </a:p>
          <a:p>
            <a:r>
              <a:rPr lang="en-US" dirty="0"/>
              <a:t>Other UV set-ups could be used</a:t>
            </a:r>
          </a:p>
          <a:p>
            <a:r>
              <a:rPr lang="en-US" dirty="0">
                <a:solidFill>
                  <a:srgbClr val="0070C0"/>
                </a:solidFill>
              </a:rPr>
              <a:t>https://www.nebraskamed.com/sites/default/files/documents/covid-19/n-95-decon-process.pdf</a:t>
            </a:r>
          </a:p>
          <a:p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endParaRPr lang="en-US" u="sng" dirty="0"/>
          </a:p>
          <a:p>
            <a:endParaRPr lang="en-US" u="sng" dirty="0"/>
          </a:p>
        </p:txBody>
      </p:sp>
      <p:pic>
        <p:nvPicPr>
          <p:cNvPr id="4" name="Picture 16" descr="\\FRONTDESK-PC\Users\Public\Front Desk ClorDiSys\Clordisys\Marketing info\Clordisys Logo\Logo-transparent.png">
            <a:extLst>
              <a:ext uri="{FF2B5EF4-FFF2-40B4-BE49-F238E27FC236}">
                <a16:creationId xmlns:a16="http://schemas.microsoft.com/office/drawing/2014/main" id="{FC50A708-9855-4E8E-94F3-CD30ED9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03" y="-151538"/>
            <a:ext cx="3429000" cy="23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AA11-DBE4-4C8B-926E-C51BD42F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</a:t>
            </a:r>
            <a:r>
              <a:rPr lang="en-US" baseline="-25000" dirty="0"/>
              <a:t>2</a:t>
            </a:r>
            <a:r>
              <a:rPr lang="en-US" dirty="0"/>
              <a:t> Gas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2FA8D-6DE8-4EF9-9C9D-28B89E50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Chlorine Dioxide (Gas)</a:t>
            </a:r>
          </a:p>
          <a:p>
            <a:pPr lvl="1"/>
            <a:r>
              <a:rPr lang="en-US" dirty="0"/>
              <a:t>Yellow-green gas – ability to monitor with photometric device</a:t>
            </a:r>
          </a:p>
          <a:p>
            <a:pPr lvl="1"/>
            <a:r>
              <a:rPr lang="en-US" dirty="0"/>
              <a:t>Water soluble – not all </a:t>
            </a:r>
            <a:r>
              <a:rPr lang="en-US" dirty="0" err="1"/>
              <a:t>sterilants</a:t>
            </a:r>
            <a:r>
              <a:rPr lang="en-US" dirty="0"/>
              <a:t> can penetrate, vapors cannot</a:t>
            </a:r>
          </a:p>
          <a:p>
            <a:pPr lvl="1"/>
            <a:r>
              <a:rPr lang="en-US" dirty="0"/>
              <a:t>Boiling point 10-11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 lvl="2"/>
            <a:r>
              <a:rPr lang="en-US" dirty="0"/>
              <a:t>Not subject to condensation or temperature gradients</a:t>
            </a:r>
          </a:p>
          <a:p>
            <a:pPr lvl="1"/>
            <a:r>
              <a:rPr lang="en-US" dirty="0"/>
              <a:t>Able to penetrate microscopic crevices where traditional sanitation cannot</a:t>
            </a:r>
          </a:p>
          <a:p>
            <a:pPr lvl="1"/>
            <a:r>
              <a:rPr lang="en-US" dirty="0"/>
              <a:t>Gentler on materials than other methods (chlorine, peracetic acid, hydrogen peroxide, bleach)</a:t>
            </a:r>
          </a:p>
          <a:p>
            <a:pPr lvl="1"/>
            <a:r>
              <a:rPr lang="en-US" dirty="0"/>
              <a:t>Non-carcinogenic</a:t>
            </a:r>
          </a:p>
          <a:p>
            <a:pPr lvl="1"/>
            <a:r>
              <a:rPr lang="en-US" dirty="0"/>
              <a:t>Can be used in organic food manufacturing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6" descr="\\FRONTDESK-PC\Users\Public\Front Desk ClorDiSys\Clordisys\Marketing info\Clordisys Logo\Logo-transparent.png">
            <a:extLst>
              <a:ext uri="{FF2B5EF4-FFF2-40B4-BE49-F238E27FC236}">
                <a16:creationId xmlns:a16="http://schemas.microsoft.com/office/drawing/2014/main" id="{FC50A708-9855-4E8E-94F3-CD30ED9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58" y="-151538"/>
            <a:ext cx="3429000" cy="23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AC30C5-9EA7-44E1-8F6F-26328D18C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685" y="365125"/>
            <a:ext cx="1420491" cy="2493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D10C4E-B791-4928-8753-61A004963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831" y="2803999"/>
            <a:ext cx="2286198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1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AA11-DBE4-4C8B-926E-C51BD42F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</a:t>
            </a:r>
            <a:r>
              <a:rPr lang="en-US" baseline="-25000" dirty="0"/>
              <a:t>2</a:t>
            </a:r>
            <a:r>
              <a:rPr lang="en-US" dirty="0"/>
              <a:t> Gas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2FA8D-6DE8-4EF9-9C9D-28B89E50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Chlorine Dioxide (Gas)</a:t>
            </a:r>
          </a:p>
          <a:p>
            <a:pPr lvl="1"/>
            <a:r>
              <a:rPr lang="en-US" dirty="0"/>
              <a:t>Meets all criteria for an effective sanitization method</a:t>
            </a:r>
          </a:p>
          <a:p>
            <a:pPr lvl="2"/>
            <a:r>
              <a:rPr lang="en-US" dirty="0"/>
              <a:t>Be able to kill the organism in question</a:t>
            </a:r>
          </a:p>
          <a:p>
            <a:pPr lvl="2"/>
            <a:r>
              <a:rPr lang="en-US" dirty="0"/>
              <a:t>Achieve good and complete distribution</a:t>
            </a:r>
          </a:p>
          <a:p>
            <a:pPr lvl="2"/>
            <a:r>
              <a:rPr lang="en-US" dirty="0"/>
              <a:t>Achieve thorough and total penetration</a:t>
            </a:r>
          </a:p>
          <a:p>
            <a:pPr lvl="2"/>
            <a:r>
              <a:rPr lang="en-US" dirty="0"/>
              <a:t>Achieve sufficient contact time at the correct concentration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16" descr="\\FRONTDESK-PC\Users\Public\Front Desk ClorDiSys\Clordisys\Marketing info\Clordisys Logo\Logo-transparent.png">
            <a:extLst>
              <a:ext uri="{FF2B5EF4-FFF2-40B4-BE49-F238E27FC236}">
                <a16:creationId xmlns:a16="http://schemas.microsoft.com/office/drawing/2014/main" id="{FC50A708-9855-4E8E-94F3-CD30ED9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89" y="-151538"/>
            <a:ext cx="3429000" cy="23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84CC8-331A-4A05-AA88-528EA00B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38" y="4344298"/>
            <a:ext cx="2413631" cy="1918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526810-2E08-4C06-8C69-BD151A12A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521" y="4295566"/>
            <a:ext cx="2527797" cy="1967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C80851-A097-4A11-AF94-508989590E74}"/>
              </a:ext>
            </a:extLst>
          </p:cNvPr>
          <p:cNvSpPr txBox="1"/>
          <p:nvPr/>
        </p:nvSpPr>
        <p:spPr>
          <a:xfrm>
            <a:off x="4342950" y="5094701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295006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AA11-DBE4-4C8B-926E-C51BD42F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</a:t>
            </a:r>
            <a:r>
              <a:rPr lang="en-US" baseline="-25000" dirty="0"/>
              <a:t>2</a:t>
            </a:r>
            <a:r>
              <a:rPr lang="en-US" dirty="0"/>
              <a:t> Gas Solution </a:t>
            </a:r>
          </a:p>
        </p:txBody>
      </p:sp>
      <p:pic>
        <p:nvPicPr>
          <p:cNvPr id="4" name="Picture 16" descr="\\FRONTDESK-PC\Users\Public\Front Desk ClorDiSys\Clordisys\Marketing info\Clordisys Logo\Logo-transparent.png">
            <a:extLst>
              <a:ext uri="{FF2B5EF4-FFF2-40B4-BE49-F238E27FC236}">
                <a16:creationId xmlns:a16="http://schemas.microsoft.com/office/drawing/2014/main" id="{FC50A708-9855-4E8E-94F3-CD30ED9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45" y="-151539"/>
            <a:ext cx="3429000" cy="23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illtop 007.jpg">
            <a:extLst>
              <a:ext uri="{FF2B5EF4-FFF2-40B4-BE49-F238E27FC236}">
                <a16:creationId xmlns:a16="http://schemas.microsoft.com/office/drawing/2014/main" id="{0733F63D-A0D0-4AFC-AB76-E8BA06853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8" y="1690688"/>
            <a:ext cx="3469208" cy="259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rf-2 loaded component-2">
            <a:extLst>
              <a:ext uri="{FF2B5EF4-FFF2-40B4-BE49-F238E27FC236}">
                <a16:creationId xmlns:a16="http://schemas.microsoft.com/office/drawing/2014/main" id="{7474CE5D-CC8B-4F4D-96AE-1ECA8E2B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30" y="3354572"/>
            <a:ext cx="3753881" cy="281630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32538F-C66E-4622-A852-B2F72E6A5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75" y="1602538"/>
            <a:ext cx="3674506" cy="2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DF9C5-4D22-4B64-AFBA-18489CEB4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action items are needed?</a:t>
            </a:r>
          </a:p>
          <a:p>
            <a:pPr lvl="1"/>
            <a:r>
              <a:rPr lang="en-US" dirty="0"/>
              <a:t>Study references mentioned</a:t>
            </a:r>
          </a:p>
          <a:p>
            <a:pPr lvl="1"/>
            <a:r>
              <a:rPr lang="en-US" dirty="0"/>
              <a:t>Assess where N95 users need help</a:t>
            </a:r>
          </a:p>
          <a:p>
            <a:pPr lvl="1"/>
            <a:r>
              <a:rPr lang="en-US" dirty="0"/>
              <a:t>Find resources of UV and other methods</a:t>
            </a:r>
          </a:p>
          <a:p>
            <a:pPr lvl="1"/>
            <a:r>
              <a:rPr lang="en-US" dirty="0"/>
              <a:t>If a provider can guarantee services, get them on retainer</a:t>
            </a:r>
          </a:p>
          <a:p>
            <a:r>
              <a:rPr lang="en-US" dirty="0"/>
              <a:t>What can I do for you next?</a:t>
            </a:r>
          </a:p>
          <a:p>
            <a:endParaRPr lang="en-US" dirty="0"/>
          </a:p>
          <a:p>
            <a:pPr algn="ctr"/>
            <a:r>
              <a:rPr lang="en-US" sz="1600" dirty="0"/>
              <a:t>David Shelep</a:t>
            </a:r>
          </a:p>
          <a:p>
            <a:pPr algn="ctr"/>
            <a:r>
              <a:rPr lang="en-US" sz="1600" dirty="0"/>
              <a:t>760-413-5157</a:t>
            </a:r>
          </a:p>
          <a:p>
            <a:pPr algn="ctr"/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david@paramaountsciences.net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110A-7C7F-4CE6-9546-1A6DE57F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0CE43-C971-47F0-BB2F-DF62A121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The need, methods, what is important in sanitizing</a:t>
            </a:r>
          </a:p>
          <a:p>
            <a:r>
              <a:rPr lang="en-US" dirty="0"/>
              <a:t>Technologies</a:t>
            </a:r>
          </a:p>
          <a:p>
            <a:pPr lvl="1"/>
            <a:r>
              <a:rPr lang="en-US" dirty="0"/>
              <a:t>Ultraviolet light</a:t>
            </a:r>
          </a:p>
          <a:p>
            <a:pPr lvl="1"/>
            <a:r>
              <a:rPr lang="en-US" dirty="0"/>
              <a:t>Chlorine dioxide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5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8EEB-9683-4B48-8A33-F6808644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47D8-6C81-48B6-9843-CA3836566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B.S. Microbiology</a:t>
            </a:r>
          </a:p>
          <a:p>
            <a:r>
              <a:rPr lang="en-US" dirty="0"/>
              <a:t>Food Laboratory testing</a:t>
            </a:r>
          </a:p>
          <a:p>
            <a:r>
              <a:rPr lang="en-US" dirty="0"/>
              <a:t>20+ years in Microbiology sales and service</a:t>
            </a:r>
          </a:p>
          <a:p>
            <a:pPr lvl="1"/>
            <a:r>
              <a:rPr lang="en-US" dirty="0"/>
              <a:t>Clinical Microbiology</a:t>
            </a:r>
          </a:p>
          <a:p>
            <a:pPr lvl="1"/>
            <a:r>
              <a:rPr lang="en-US" dirty="0"/>
              <a:t>Pharmaceutical Microbiology</a:t>
            </a:r>
          </a:p>
          <a:p>
            <a:pPr lvl="1"/>
            <a:r>
              <a:rPr lang="en-US" dirty="0"/>
              <a:t>Food Microbiology</a:t>
            </a:r>
          </a:p>
          <a:p>
            <a:pPr lvl="1"/>
            <a:r>
              <a:rPr lang="en-US" dirty="0"/>
              <a:t>Environmental Monitoring</a:t>
            </a:r>
          </a:p>
          <a:p>
            <a:pPr lvl="1"/>
            <a:r>
              <a:rPr lang="en-US" dirty="0"/>
              <a:t>Microbial Identifications</a:t>
            </a:r>
          </a:p>
          <a:p>
            <a:pPr lvl="1"/>
            <a:r>
              <a:rPr lang="en-US" dirty="0"/>
              <a:t>American Society for Microbiology, Northeast Association for Clinical Microbiology and Infectious Diseases, International Association for Food Protection, Parenteral Drug Association</a:t>
            </a:r>
          </a:p>
          <a:p>
            <a:r>
              <a:rPr lang="en-US" dirty="0"/>
              <a:t>Coordinate my interdisciplinary Microbiology experience for clients and vendors matching their needs and solutions</a:t>
            </a:r>
          </a:p>
        </p:txBody>
      </p:sp>
    </p:spTree>
    <p:extLst>
      <p:ext uri="{BB962C8B-B14F-4D97-AF65-F5344CB8AC3E}">
        <p14:creationId xmlns:p14="http://schemas.microsoft.com/office/powerpoint/2010/main" val="272948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8EEB-9683-4B48-8A33-F6808644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need regarding Filtering Facepiece Respirators (FFR) N95’s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47D8-6C81-48B6-9843-CA3836566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has been anticipated, but measures not widely planned or implemented</a:t>
            </a:r>
          </a:p>
          <a:p>
            <a:r>
              <a:rPr lang="en-US" dirty="0"/>
              <a:t>Limited reuse has been recommended as an option for conserving FFR</a:t>
            </a:r>
          </a:p>
          <a:p>
            <a:r>
              <a:rPr lang="en-US" dirty="0"/>
              <a:t>During an influenza pandemic in the U.S. alone 1.7-7.3 billion FFR’s could be needed</a:t>
            </a:r>
          </a:p>
          <a:p>
            <a:endParaRPr lang="en-US" dirty="0"/>
          </a:p>
          <a:p>
            <a:pPr lvl="1"/>
            <a:r>
              <a:rPr lang="en-US" sz="1500" dirty="0"/>
              <a:t>The National Institute for Occupational Safety and Health (NIOSH)</a:t>
            </a:r>
          </a:p>
          <a:p>
            <a:pPr lvl="2"/>
            <a:r>
              <a:rPr lang="en-US" sz="1500" dirty="0"/>
              <a:t>PANDEMIC PLANNING - Recommended Guidance for Extended Use and Limited Reuse of N95 Filtering Facepiece Respirators in Healthcare Settings</a:t>
            </a:r>
          </a:p>
          <a:p>
            <a:pPr lvl="1"/>
            <a:r>
              <a:rPr lang="en-US" sz="1500" dirty="0"/>
              <a:t>American Journal of Infection Control, 2018</a:t>
            </a:r>
          </a:p>
          <a:p>
            <a:pPr lvl="2"/>
            <a:r>
              <a:rPr lang="en-US" sz="1500" dirty="0"/>
              <a:t>Ultraviolet germicidal irradiation of inﬂuenza-contaminated N95 ﬁltering facepiece respirators</a:t>
            </a:r>
          </a:p>
          <a:p>
            <a:pPr lvl="2"/>
            <a:r>
              <a:rPr lang="en-US" sz="1500" dirty="0"/>
              <a:t>Devin Mills BS, Delbert A. Harnish MS*, Caryn Lawrence BS, Megan Sandoval-Powers BS, Brian K. </a:t>
            </a:r>
            <a:r>
              <a:rPr lang="en-US" sz="1500" dirty="0" err="1"/>
              <a:t>Heimbuch</a:t>
            </a:r>
            <a:r>
              <a:rPr lang="en-US" sz="1500" dirty="0"/>
              <a:t> 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DD85-430F-48F1-B6BB-304E3F5F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41" y="365125"/>
            <a:ext cx="11204154" cy="1325563"/>
          </a:xfrm>
        </p:spPr>
        <p:txBody>
          <a:bodyPr/>
          <a:lstStyle/>
          <a:p>
            <a:r>
              <a:rPr lang="en-US" dirty="0"/>
              <a:t>Some methods under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68367-F415-4105-BF7A-8B52288C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Heat</a:t>
            </a:r>
          </a:p>
          <a:p>
            <a:pPr fontAlgn="base"/>
            <a:r>
              <a:rPr lang="en-US" dirty="0"/>
              <a:t>Ultraviolet light</a:t>
            </a:r>
          </a:p>
          <a:p>
            <a:pPr fontAlgn="base"/>
            <a:r>
              <a:rPr lang="en-US" dirty="0"/>
              <a:t>Manual alcohol or bleach cleaning</a:t>
            </a:r>
          </a:p>
          <a:p>
            <a:pPr fontAlgn="base"/>
            <a:r>
              <a:rPr lang="en-US" dirty="0"/>
              <a:t>Hydrogen peroxide</a:t>
            </a:r>
          </a:p>
          <a:p>
            <a:pPr fontAlgn="base"/>
            <a:r>
              <a:rPr lang="en-US" dirty="0"/>
              <a:t>Steam</a:t>
            </a:r>
          </a:p>
          <a:p>
            <a:pPr fontAlgn="base"/>
            <a:r>
              <a:rPr lang="en-US" dirty="0"/>
              <a:t>Microwave</a:t>
            </a:r>
          </a:p>
          <a:p>
            <a:pPr fontAlgn="base"/>
            <a:r>
              <a:rPr lang="en-US" dirty="0"/>
              <a:t>Chlorine dioxide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188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DD85-430F-48F1-B6BB-304E3F5F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41" y="365125"/>
            <a:ext cx="11204154" cy="1325563"/>
          </a:xfrm>
        </p:spPr>
        <p:txBody>
          <a:bodyPr/>
          <a:lstStyle/>
          <a:p>
            <a:r>
              <a:rPr lang="en-US" dirty="0"/>
              <a:t>Considerations for sanitizing or decontaminating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68367-F415-4105-BF7A-8B52288C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95400" lvl="1" indent="-342900">
              <a:spcBef>
                <a:spcPct val="40000"/>
              </a:spcBef>
              <a:defRPr/>
            </a:pPr>
            <a:r>
              <a:rPr lang="en-US" dirty="0"/>
              <a:t>The method must able to kill the organism in question</a:t>
            </a:r>
          </a:p>
          <a:p>
            <a:pPr marL="1752600" lvl="2" indent="-342900">
              <a:spcBef>
                <a:spcPct val="40000"/>
              </a:spcBef>
              <a:defRPr/>
            </a:pPr>
            <a:r>
              <a:rPr lang="en-US" dirty="0"/>
              <a:t>Bacteria, viruses, fungi, spores, etc.</a:t>
            </a:r>
          </a:p>
          <a:p>
            <a:pPr marL="1295400" lvl="1" indent="-342900">
              <a:spcBef>
                <a:spcPct val="40000"/>
              </a:spcBef>
              <a:defRPr/>
            </a:pPr>
            <a:r>
              <a:rPr lang="en-US" dirty="0"/>
              <a:t>It must achieve good and complete distribution</a:t>
            </a:r>
          </a:p>
          <a:p>
            <a:pPr marL="1752600" lvl="2" indent="-342900">
              <a:spcBef>
                <a:spcPct val="40000"/>
              </a:spcBef>
              <a:defRPr/>
            </a:pPr>
            <a:r>
              <a:rPr lang="en-US" dirty="0"/>
              <a:t>Where/how it is applied</a:t>
            </a:r>
          </a:p>
          <a:p>
            <a:pPr marL="1295400" lvl="1" indent="-342900">
              <a:spcBef>
                <a:spcPct val="40000"/>
              </a:spcBef>
              <a:defRPr/>
            </a:pPr>
            <a:r>
              <a:rPr lang="en-US" dirty="0"/>
              <a:t>It must achieve thorough and total penetration</a:t>
            </a:r>
          </a:p>
          <a:p>
            <a:pPr marL="1752600" lvl="2" indent="-342900">
              <a:spcBef>
                <a:spcPct val="40000"/>
              </a:spcBef>
              <a:defRPr/>
            </a:pPr>
            <a:r>
              <a:rPr lang="en-US" dirty="0"/>
              <a:t>The chemistry behind the method</a:t>
            </a:r>
          </a:p>
          <a:p>
            <a:pPr marL="1295400" lvl="1" indent="-342900">
              <a:spcBef>
                <a:spcPct val="40000"/>
              </a:spcBef>
              <a:defRPr/>
            </a:pPr>
            <a:r>
              <a:rPr lang="en-US" dirty="0"/>
              <a:t>Can it achieve sufficient contact time at the correct concentration</a:t>
            </a:r>
          </a:p>
          <a:p>
            <a:pPr marL="1752600" lvl="2" indent="-342900">
              <a:spcBef>
                <a:spcPct val="40000"/>
              </a:spcBef>
              <a:defRPr/>
            </a:pPr>
            <a:r>
              <a:rPr lang="en-US" dirty="0"/>
              <a:t>Material safety concerns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273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AA11-DBE4-4C8B-926E-C51BD42F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 Solution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007088-0368-4C90-93E2-42549E602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24" y="1253331"/>
            <a:ext cx="2323576" cy="4351338"/>
          </a:xfrm>
        </p:spPr>
      </p:pic>
      <p:pic>
        <p:nvPicPr>
          <p:cNvPr id="4" name="Picture 16" descr="\\FRONTDESK-PC\Users\Public\Front Desk ClorDiSys\Clordisys\Marketing info\Clordisys Logo\Logo-transparent.png">
            <a:extLst>
              <a:ext uri="{FF2B5EF4-FFF2-40B4-BE49-F238E27FC236}">
                <a16:creationId xmlns:a16="http://schemas.microsoft.com/office/drawing/2014/main" id="{FC50A708-9855-4E8E-94F3-CD30ED9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03" y="-151538"/>
            <a:ext cx="3429000" cy="23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35E781-58C6-4EA5-876B-0603252DBED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Ultraviolet Light (UV-C) for Disinfection</a:t>
            </a:r>
          </a:p>
          <a:p>
            <a:pPr lvl="1"/>
            <a:r>
              <a:rPr lang="en-US" dirty="0"/>
              <a:t>Benefits</a:t>
            </a:r>
          </a:p>
          <a:p>
            <a:pPr lvl="2"/>
            <a:r>
              <a:rPr lang="en-US" dirty="0"/>
              <a:t>Quickly kills microorganisms by damaging their DNA</a:t>
            </a:r>
          </a:p>
          <a:p>
            <a:pPr lvl="2"/>
            <a:r>
              <a:rPr lang="en-US" dirty="0"/>
              <a:t>Non-toxic to environment</a:t>
            </a:r>
          </a:p>
          <a:p>
            <a:pPr lvl="2"/>
            <a:r>
              <a:rPr lang="en-US" dirty="0"/>
              <a:t>Leaves no residues</a:t>
            </a:r>
          </a:p>
          <a:p>
            <a:pPr lvl="2"/>
            <a:r>
              <a:rPr lang="en-US" dirty="0"/>
              <a:t>Simple to use</a:t>
            </a:r>
          </a:p>
          <a:p>
            <a:pPr lvl="2"/>
            <a:r>
              <a:rPr lang="en-US" dirty="0"/>
              <a:t>Costs pennies per cycle</a:t>
            </a:r>
          </a:p>
          <a:p>
            <a:pPr lvl="1"/>
            <a:r>
              <a:rPr lang="en-US" dirty="0"/>
              <a:t>Downsides</a:t>
            </a:r>
          </a:p>
          <a:p>
            <a:pPr lvl="2"/>
            <a:r>
              <a:rPr lang="en-US" dirty="0"/>
              <a:t>Shadow areas do not receive dosage</a:t>
            </a:r>
          </a:p>
          <a:p>
            <a:pPr lvl="2"/>
            <a:r>
              <a:rPr lang="en-US" dirty="0"/>
              <a:t>Difficult to effectively use in large areas with many items</a:t>
            </a:r>
          </a:p>
          <a:p>
            <a:pPr lvl="2"/>
            <a:r>
              <a:rPr lang="en-US" dirty="0"/>
              <a:t>Initial cost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3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AA11-DBE4-4C8B-926E-C51BD42F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 Solution </a:t>
            </a:r>
          </a:p>
        </p:txBody>
      </p:sp>
      <p:pic>
        <p:nvPicPr>
          <p:cNvPr id="4" name="Picture 16" descr="\\FRONTDESK-PC\Users\Public\Front Desk ClorDiSys\Clordisys\Marketing info\Clordisys Logo\Logo-transparent.png">
            <a:extLst>
              <a:ext uri="{FF2B5EF4-FFF2-40B4-BE49-F238E27FC236}">
                <a16:creationId xmlns:a16="http://schemas.microsoft.com/office/drawing/2014/main" id="{FC50A708-9855-4E8E-94F3-CD30ED9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03" y="-151538"/>
            <a:ext cx="3429000" cy="23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35E781-58C6-4EA5-876B-0603252DBED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Ultraviolet Light (UV-C) for Disinfection</a:t>
            </a:r>
          </a:p>
          <a:p>
            <a:pPr lvl="1"/>
            <a:r>
              <a:rPr lang="en-US" dirty="0"/>
              <a:t>Kills practically all organisms with the proper dosage</a:t>
            </a:r>
          </a:p>
          <a:p>
            <a:pPr lvl="1"/>
            <a:r>
              <a:rPr lang="en-US" dirty="0"/>
              <a:t>Effective within (and limited by) line-of-sight</a:t>
            </a:r>
          </a:p>
          <a:p>
            <a:pPr lvl="1"/>
            <a:r>
              <a:rPr lang="en-US" dirty="0"/>
              <a:t>Kill is dependent on dosage and intensity</a:t>
            </a:r>
          </a:p>
          <a:p>
            <a:pPr lvl="1"/>
            <a:r>
              <a:rPr lang="en-US" dirty="0"/>
              <a:t>Dust and dirt reduces effectiveness</a:t>
            </a:r>
          </a:p>
          <a:p>
            <a:pPr lvl="1"/>
            <a:r>
              <a:rPr lang="en-US" dirty="0"/>
              <a:t>Plain glass and most plastics block UV-C light</a:t>
            </a:r>
          </a:p>
          <a:p>
            <a:pPr lvl="1"/>
            <a:r>
              <a:rPr lang="en-US" dirty="0"/>
              <a:t>Intensity falls with distance</a:t>
            </a:r>
          </a:p>
          <a:p>
            <a:pPr lvl="1"/>
            <a:r>
              <a:rPr lang="en-US" dirty="0"/>
              <a:t>Can burn eyes and skin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3D5F39-F88B-4CB4-AE7A-7AC5E249B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5920" y="3561821"/>
            <a:ext cx="5435983" cy="23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AA11-DBE4-4C8B-926E-C51BD42F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2FA8D-6DE8-4EF9-9C9D-28B89E50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Ultraviolet Light (UV-C) for Disinfection</a:t>
            </a:r>
          </a:p>
          <a:p>
            <a:pPr lvl="1"/>
            <a:r>
              <a:rPr lang="en-US" dirty="0"/>
              <a:t>Primary kill spectrum is 265nm (UV-C)</a:t>
            </a:r>
          </a:p>
          <a:p>
            <a:pPr lvl="1"/>
            <a:r>
              <a:rPr lang="en-US" dirty="0"/>
              <a:t>Peak output of the bulbs is 253.7nm</a:t>
            </a:r>
          </a:p>
          <a:p>
            <a:pPr lvl="1"/>
            <a:r>
              <a:rPr lang="en-US" dirty="0"/>
              <a:t>Nearly all UV systems use the same basic technology</a:t>
            </a:r>
          </a:p>
        </p:txBody>
      </p:sp>
      <p:pic>
        <p:nvPicPr>
          <p:cNvPr id="4" name="Picture 16" descr="\\FRONTDESK-PC\Users\Public\Front Desk ClorDiSys\Clordisys\Marketing info\Clordisys Logo\Logo-transparent.png">
            <a:extLst>
              <a:ext uri="{FF2B5EF4-FFF2-40B4-BE49-F238E27FC236}">
                <a16:creationId xmlns:a16="http://schemas.microsoft.com/office/drawing/2014/main" id="{FC50A708-9855-4E8E-94F3-CD30ED9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03" y="-151538"/>
            <a:ext cx="3429000" cy="23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2C103-819C-4BB7-8782-9C6D63EAD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53" y="3847381"/>
            <a:ext cx="4254938" cy="2993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33A3F-4879-48D6-B8DF-B21518DB7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68" y="365125"/>
            <a:ext cx="3590720" cy="2404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92494-2E1E-42EB-816D-D4A802AF3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130" y="3401869"/>
            <a:ext cx="1981371" cy="2142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915A4E-878B-42C1-823F-D7FDDEBB8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306" y="4177208"/>
            <a:ext cx="1359526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676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Decontamination and Reuse of N95 Filtering Facepiece Respirators</vt:lpstr>
      <vt:lpstr>Agenda</vt:lpstr>
      <vt:lpstr>Background on me…</vt:lpstr>
      <vt:lpstr>The need regarding Filtering Facepiece Respirators (FFR) N95’s</vt:lpstr>
      <vt:lpstr>Some methods under consideration</vt:lpstr>
      <vt:lpstr>Considerations for sanitizing or decontaminating</vt:lpstr>
      <vt:lpstr>UV Solution </vt:lpstr>
      <vt:lpstr>UV Solution </vt:lpstr>
      <vt:lpstr>UV Solution </vt:lpstr>
      <vt:lpstr>UV Solution </vt:lpstr>
      <vt:lpstr>UV Solution </vt:lpstr>
      <vt:lpstr>UV Solution</vt:lpstr>
      <vt:lpstr>ClO2 Gas Solution </vt:lpstr>
      <vt:lpstr>ClO2 Gas Solution </vt:lpstr>
      <vt:lpstr>ClO2 Gas Solution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</dc:creator>
  <cp:lastModifiedBy>David S</cp:lastModifiedBy>
  <cp:revision>43</cp:revision>
  <dcterms:created xsi:type="dcterms:W3CDTF">2018-11-26T21:52:29Z</dcterms:created>
  <dcterms:modified xsi:type="dcterms:W3CDTF">2020-03-31T20:21:41Z</dcterms:modified>
</cp:coreProperties>
</file>