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747" r:id="rId2"/>
    <p:sldId id="748" r:id="rId3"/>
    <p:sldId id="769" r:id="rId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ymbol" pitchFamily="18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ymbol" pitchFamily="18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ymbol" pitchFamily="18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ymbol" pitchFamily="18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ymbol" pitchFamily="18" charset="2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Symbol" pitchFamily="18" charset="2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Symbol" pitchFamily="18" charset="2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Symbol" pitchFamily="18" charset="2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Symbol" pitchFamily="18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7A7A"/>
    <a:srgbClr val="6B6B6B"/>
    <a:srgbClr val="767676"/>
    <a:srgbClr val="4C4C4C"/>
    <a:srgbClr val="FF3300"/>
    <a:srgbClr val="FFFF99"/>
    <a:srgbClr val="FFFF00"/>
    <a:srgbClr val="57F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0" autoAdjust="0"/>
    <p:restoredTop sz="99750" autoAdjust="0"/>
  </p:normalViewPr>
  <p:slideViewPr>
    <p:cSldViewPr snapToGrid="0">
      <p:cViewPr>
        <p:scale>
          <a:sx n="66" d="100"/>
          <a:sy n="66" d="100"/>
        </p:scale>
        <p:origin x="-1570" y="-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268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5" tIns="46572" rIns="93145" bIns="46572" numCol="1" anchor="t" anchorCtr="0" compatLnSpc="1">
            <a:prstTxWarp prst="textNoShape">
              <a:avLst/>
            </a:prstTxWarp>
          </a:bodyPr>
          <a:lstStyle>
            <a:lvl1pPr defTabSz="931742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5" tIns="46572" rIns="93145" bIns="46572" numCol="1" anchor="t" anchorCtr="0" compatLnSpc="1">
            <a:prstTxWarp prst="textNoShape">
              <a:avLst/>
            </a:prstTxWarp>
          </a:bodyPr>
          <a:lstStyle>
            <a:lvl1pPr algn="r" defTabSz="931742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5" tIns="46572" rIns="93145" bIns="46572" numCol="1" anchor="b" anchorCtr="0" compatLnSpc="1">
            <a:prstTxWarp prst="textNoShape">
              <a:avLst/>
            </a:prstTxWarp>
          </a:bodyPr>
          <a:lstStyle>
            <a:lvl1pPr defTabSz="931742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5" tIns="46572" rIns="93145" bIns="46572" numCol="1" anchor="b" anchorCtr="0" compatLnSpc="1">
            <a:prstTxWarp prst="textNoShape">
              <a:avLst/>
            </a:prstTxWarp>
          </a:bodyPr>
          <a:lstStyle>
            <a:lvl1pPr algn="r" defTabSz="931742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fld id="{9496BCB0-2E06-452B-99B2-43752E482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50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5" tIns="46572" rIns="93145" bIns="46572" numCol="1" anchor="t" anchorCtr="0" compatLnSpc="1">
            <a:prstTxWarp prst="textNoShape">
              <a:avLst/>
            </a:prstTxWarp>
          </a:bodyPr>
          <a:lstStyle>
            <a:lvl1pPr defTabSz="931742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5" tIns="46572" rIns="93145" bIns="46572" numCol="1" anchor="t" anchorCtr="0" compatLnSpc="1">
            <a:prstTxWarp prst="textNoShape">
              <a:avLst/>
            </a:prstTxWarp>
          </a:bodyPr>
          <a:lstStyle>
            <a:lvl1pPr algn="r" defTabSz="931742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7725" y="220663"/>
            <a:ext cx="5551488" cy="416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6300" y="4500563"/>
            <a:ext cx="5492750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5" tIns="46572" rIns="93145" bIns="465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5" tIns="46572" rIns="93145" bIns="46572" numCol="1" anchor="b" anchorCtr="0" compatLnSpc="1">
            <a:prstTxWarp prst="textNoShape">
              <a:avLst/>
            </a:prstTxWarp>
          </a:bodyPr>
          <a:lstStyle>
            <a:lvl1pPr defTabSz="931742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5" tIns="46572" rIns="93145" bIns="46572" numCol="1" anchor="b" anchorCtr="0" compatLnSpc="1">
            <a:prstTxWarp prst="textNoShape">
              <a:avLst/>
            </a:prstTxWarp>
          </a:bodyPr>
          <a:lstStyle>
            <a:lvl1pPr algn="r" defTabSz="931742">
              <a:defRPr sz="1300">
                <a:latin typeface="Arial" charset="0"/>
              </a:defRPr>
            </a:lvl1pPr>
          </a:lstStyle>
          <a:p>
            <a:pPr>
              <a:defRPr/>
            </a:pPr>
            <a:fld id="{1EDC8CCE-EA35-4F24-A516-FEBA7DD4F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02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4743450"/>
            <a:ext cx="8504237" cy="5905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Title headline, 36pt Arial, blue, left align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5334000"/>
            <a:ext cx="8466137" cy="838200"/>
          </a:xfrm>
        </p:spPr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sz="2800"/>
            </a:lvl1pPr>
          </a:lstStyle>
          <a:p>
            <a:pPr lvl="0"/>
            <a:r>
              <a:rPr lang="en-US" noProof="0" smtClean="0"/>
              <a:t>Presenter name, 28pt Arial, black, left align</a:t>
            </a:r>
          </a:p>
          <a:p>
            <a:pPr lvl="0"/>
            <a:r>
              <a:rPr lang="en-US" noProof="0" smtClean="0"/>
              <a:t>Date, 28pt Arial, black, left align</a:t>
            </a:r>
          </a:p>
        </p:txBody>
      </p:sp>
      <p:pic>
        <p:nvPicPr>
          <p:cNvPr id="7" name="Picture 27" descr="H:\PNEUMAFIL\PNEUMAFIL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25" y="6286700"/>
            <a:ext cx="1286004" cy="44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7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5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279400"/>
            <a:ext cx="2117725" cy="580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9400"/>
            <a:ext cx="6202363" cy="5807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64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79400"/>
            <a:ext cx="8459788" cy="1277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2900" y="1689100"/>
            <a:ext cx="8459788" cy="439737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54170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0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7"/>
          <p:cNvSpPr txBox="1">
            <a:spLocks noChangeArrowheads="1"/>
          </p:cNvSpPr>
          <p:nvPr userDrawn="1"/>
        </p:nvSpPr>
        <p:spPr bwMode="auto">
          <a:xfrm>
            <a:off x="3138488" y="6629400"/>
            <a:ext cx="3276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algn="ctr">
              <a:defRPr/>
            </a:pPr>
            <a:r>
              <a:rPr lang="en-US" sz="800" smtClean="0">
                <a:solidFill>
                  <a:srgbClr val="969696"/>
                </a:solidFill>
                <a:latin typeface="Arial" charset="0"/>
              </a:rPr>
              <a:t>© 2012 Environmental Filtration Technologies   All rights reserved. </a:t>
            </a: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315913" y="6199188"/>
            <a:ext cx="852805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27" descr="H:\PNEUMAFIL\PNEUMAFIL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25" y="6286700"/>
            <a:ext cx="1286004" cy="44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54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89100"/>
            <a:ext cx="4152900" cy="4397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9100"/>
            <a:ext cx="4154488" cy="4397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7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0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8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8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22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49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79400"/>
            <a:ext cx="8459788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Headline, 36pt Arial, blue, aligned left, and can expand to two lines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689100"/>
            <a:ext cx="8459788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 text, 30pt Arial, black</a:t>
            </a:r>
          </a:p>
          <a:p>
            <a:pPr lvl="1"/>
            <a:r>
              <a:rPr lang="en-US" smtClean="0"/>
              <a:t>Second level text, 30pt Arial, black</a:t>
            </a:r>
          </a:p>
          <a:p>
            <a:pPr lvl="2"/>
            <a:r>
              <a:rPr lang="en-US" smtClean="0"/>
              <a:t>Third level text, 28pt Arial, black</a:t>
            </a:r>
          </a:p>
          <a:p>
            <a:pPr lvl="3"/>
            <a:r>
              <a:rPr lang="en-US" smtClean="0"/>
              <a:t>Fourth level text, 28pt Arial, black</a:t>
            </a:r>
          </a:p>
          <a:p>
            <a:pPr lvl="4"/>
            <a:r>
              <a:rPr lang="en-US" smtClean="0"/>
              <a:t>Fifth level text, 28pt Arial, black</a:t>
            </a:r>
          </a:p>
        </p:txBody>
      </p:sp>
      <p:sp>
        <p:nvSpPr>
          <p:cNvPr id="1029" name="Text Box 47"/>
          <p:cNvSpPr txBox="1">
            <a:spLocks noChangeArrowheads="1"/>
          </p:cNvSpPr>
          <p:nvPr userDrawn="1"/>
        </p:nvSpPr>
        <p:spPr bwMode="auto">
          <a:xfrm>
            <a:off x="3138488" y="6629400"/>
            <a:ext cx="3276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algn="ctr">
              <a:defRPr/>
            </a:pPr>
            <a:r>
              <a:rPr lang="en-US" sz="800" smtClean="0">
                <a:solidFill>
                  <a:srgbClr val="969696"/>
                </a:solidFill>
                <a:latin typeface="Arial" charset="0"/>
              </a:rPr>
              <a:t>© 2012 Environmental Filtration Technologies   All rights reserved. 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315913" y="6199188"/>
            <a:ext cx="852805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51" name="Picture 27" descr="H:\PNEUMAFIL\PNEUMAFIL_RGB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25" y="6286700"/>
            <a:ext cx="1286004" cy="44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79" r:id="rId2"/>
    <p:sldLayoutId id="2147483890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0048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004880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004880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004880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004880"/>
          </a:solidFill>
          <a:latin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004880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004880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004880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0048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004880"/>
        </a:buClr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2889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rgbClr val="004880"/>
        </a:buClr>
        <a:buFont typeface="Arial" pitchFamily="34" charset="0"/>
        <a:buChar char="&gt;"/>
        <a:defRPr sz="3000">
          <a:solidFill>
            <a:schemeClr val="tx1"/>
          </a:solidFill>
          <a:latin typeface="+mn-lt"/>
        </a:defRPr>
      </a:lvl2pPr>
      <a:lvl3pPr marL="857250" indent="-277813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rgbClr val="004880"/>
        </a:buClr>
        <a:buChar char="–"/>
        <a:defRPr sz="2800">
          <a:solidFill>
            <a:schemeClr val="tx1"/>
          </a:solidFill>
          <a:latin typeface="+mn-lt"/>
        </a:defRPr>
      </a:lvl3pPr>
      <a:lvl4pPr marL="1255713" indent="-284163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004880"/>
        </a:buClr>
        <a:buFont typeface="Times" pitchFamily="18" charset="0"/>
        <a:buChar char="•"/>
        <a:defRPr sz="2800">
          <a:solidFill>
            <a:schemeClr val="tx1"/>
          </a:solidFill>
          <a:latin typeface="+mn-lt"/>
        </a:defRPr>
      </a:lvl4pPr>
      <a:lvl5pPr marL="1658938" indent="-288925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rgbClr val="004880"/>
        </a:buClr>
        <a:buChar char="»"/>
        <a:defRPr sz="2800">
          <a:solidFill>
            <a:schemeClr val="tx1"/>
          </a:solidFill>
          <a:latin typeface="+mn-lt"/>
        </a:defRPr>
      </a:lvl5pPr>
      <a:lvl6pPr marL="2116138" indent="-288925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rgbClr val="004880"/>
        </a:buClr>
        <a:buChar char="»"/>
        <a:defRPr sz="2800">
          <a:solidFill>
            <a:schemeClr val="tx1"/>
          </a:solidFill>
          <a:latin typeface="+mn-lt"/>
        </a:defRPr>
      </a:lvl6pPr>
      <a:lvl7pPr marL="2573338" indent="-288925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rgbClr val="004880"/>
        </a:buClr>
        <a:buChar char="»"/>
        <a:defRPr sz="2800">
          <a:solidFill>
            <a:schemeClr val="tx1"/>
          </a:solidFill>
          <a:latin typeface="+mn-lt"/>
        </a:defRPr>
      </a:lvl7pPr>
      <a:lvl8pPr marL="3030538" indent="-288925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rgbClr val="004880"/>
        </a:buClr>
        <a:buChar char="»"/>
        <a:defRPr sz="2800">
          <a:solidFill>
            <a:schemeClr val="tx1"/>
          </a:solidFill>
          <a:latin typeface="+mn-lt"/>
        </a:defRPr>
      </a:lvl8pPr>
      <a:lvl9pPr marL="3487738" indent="-288925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rgbClr val="004880"/>
        </a:buClr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Moisture Issues</a:t>
            </a:r>
            <a:endParaRPr 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t="8512" r="14273" b="7489"/>
          <a:stretch/>
        </p:blipFill>
        <p:spPr bwMode="auto">
          <a:xfrm>
            <a:off x="1818217" y="1032437"/>
            <a:ext cx="7126180" cy="511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90" y="1222742"/>
            <a:ext cx="1522748" cy="472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10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Moisture Issues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5" t="30696" r="8692" b="18799"/>
          <a:stretch/>
        </p:blipFill>
        <p:spPr bwMode="auto">
          <a:xfrm>
            <a:off x="1765004" y="925032"/>
            <a:ext cx="5631219" cy="517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262175" y="5437274"/>
            <a:ext cx="3572540" cy="74427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99460" y="818707"/>
            <a:ext cx="1531089" cy="15523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02688" y="925033"/>
            <a:ext cx="1594884" cy="8931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984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Mist/Droplet Eliminator</a:t>
            </a:r>
            <a:endParaRPr lang="en-US" dirty="0"/>
          </a:p>
        </p:txBody>
      </p:sp>
      <p:pic>
        <p:nvPicPr>
          <p:cNvPr id="4" name="Picture 2" descr="O:\GTD\Sales and Marketing\Photographs\Droplet Elimination\Hood Droplet Eli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0" y="2434856"/>
            <a:ext cx="4457705" cy="334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O:\GTD\Sales and Marketing\Photographs\Droplet Elimination\CIMG5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433" y="1668425"/>
            <a:ext cx="3270175" cy="436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1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5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4880"/>
        </a:dk2>
        <a:lt2>
          <a:srgbClr val="808080"/>
        </a:lt2>
        <a:accent1>
          <a:srgbClr val="008BF6"/>
        </a:accent1>
        <a:accent2>
          <a:srgbClr val="0074CC"/>
        </a:accent2>
        <a:accent3>
          <a:srgbClr val="FFFFFF"/>
        </a:accent3>
        <a:accent4>
          <a:srgbClr val="000000"/>
        </a:accent4>
        <a:accent5>
          <a:srgbClr val="AAC4FA"/>
        </a:accent5>
        <a:accent6>
          <a:srgbClr val="0068B9"/>
        </a:accent6>
        <a:hlink>
          <a:srgbClr val="004880"/>
        </a:hlink>
        <a:folHlink>
          <a:srgbClr val="4CB2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94CAD"/>
        </a:dk2>
        <a:lt2>
          <a:srgbClr val="CECECE"/>
        </a:lt2>
        <a:accent1>
          <a:srgbClr val="094CAD"/>
        </a:accent1>
        <a:accent2>
          <a:srgbClr val="B3D7E8"/>
        </a:accent2>
        <a:accent3>
          <a:srgbClr val="FFFFFF"/>
        </a:accent3>
        <a:accent4>
          <a:srgbClr val="000000"/>
        </a:accent4>
        <a:accent5>
          <a:srgbClr val="AAB2D3"/>
        </a:accent5>
        <a:accent6>
          <a:srgbClr val="A2C3D2"/>
        </a:accent6>
        <a:hlink>
          <a:srgbClr val="053061"/>
        </a:hlink>
        <a:folHlink>
          <a:srgbClr val="4393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4880"/>
        </a:dk2>
        <a:lt2>
          <a:srgbClr val="CECECE"/>
        </a:lt2>
        <a:accent1>
          <a:srgbClr val="004880"/>
        </a:accent1>
        <a:accent2>
          <a:srgbClr val="B3D7E8"/>
        </a:accent2>
        <a:accent3>
          <a:srgbClr val="FFFFFF"/>
        </a:accent3>
        <a:accent4>
          <a:srgbClr val="000000"/>
        </a:accent4>
        <a:accent5>
          <a:srgbClr val="AAB1C0"/>
        </a:accent5>
        <a:accent6>
          <a:srgbClr val="A2C3D2"/>
        </a:accent6>
        <a:hlink>
          <a:srgbClr val="094CAD"/>
        </a:hlink>
        <a:folHlink>
          <a:srgbClr val="4393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Settings\albertd1\Application Data\Microsoft\Templates\Blank Presentation.pot</Template>
  <TotalTime>28176</TotalTime>
  <Words>8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Blank Presentation</vt:lpstr>
      <vt:lpstr>Addressing Moisture Issues</vt:lpstr>
      <vt:lpstr>Addressing Moisture Issues</vt:lpstr>
      <vt:lpstr>Mist/Droplet Eliminator</vt:lpstr>
    </vt:vector>
  </TitlesOfParts>
  <Company>GE Industrial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Org Actions in 2005</dc:title>
  <dc:creator>GE IndSys</dc:creator>
  <cp:lastModifiedBy>Mcleod Stephens</cp:lastModifiedBy>
  <cp:revision>1052</cp:revision>
  <cp:lastPrinted>2014-02-26T15:40:15Z</cp:lastPrinted>
  <dcterms:created xsi:type="dcterms:W3CDTF">2004-08-30T23:08:58Z</dcterms:created>
  <dcterms:modified xsi:type="dcterms:W3CDTF">2014-05-15T12:22:13Z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lette">
    <vt:lpwstr>GE Template</vt:lpwstr>
  </property>
</Properties>
</file>